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9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6A5BB-0940-0749-9F61-73250327BE2C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8E6A2-8CA4-9346-9580-937CDC9743F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277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E8410-BEC8-474D-81F7-B676CF02858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Fare clic per modificare gli stili del testo dello schema</a:t>
            </a:r>
          </a:p>
          <a:p>
            <a:pPr lvl="1"/>
            <a:r>
              <a:rPr lang="fr-CH" smtClean="0"/>
              <a:t>Secondo livello</a:t>
            </a:r>
          </a:p>
          <a:p>
            <a:pPr lvl="2"/>
            <a:r>
              <a:rPr lang="fr-CH" smtClean="0"/>
              <a:t>Terzo livello</a:t>
            </a:r>
          </a:p>
          <a:p>
            <a:pPr lvl="3"/>
            <a:r>
              <a:rPr lang="fr-CH" smtClean="0"/>
              <a:t>Quarto livello</a:t>
            </a:r>
          </a:p>
          <a:p>
            <a:pPr lvl="4"/>
            <a:r>
              <a:rPr lang="fr-CH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AA780-0282-A643-9B52-1CC9EF0BD19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5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AA780-0282-A643-9B52-1CC9EF0BD19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13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01.09.15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01.09.15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836613"/>
            <a:ext cx="7543800" cy="2593975"/>
          </a:xfrm>
        </p:spPr>
        <p:txBody>
          <a:bodyPr/>
          <a:lstStyle/>
          <a:p>
            <a:r>
              <a:rPr lang="it-CH" dirty="0" smtClean="0"/>
              <a:t>IL CALCIO</a:t>
            </a:r>
            <a:endParaRPr lang="it-CH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it-CH" sz="5400" b="1" dirty="0" smtClean="0"/>
              <a:t>Un </a:t>
            </a:r>
            <a:r>
              <a:rPr lang="en-US" altLang="it-CH" sz="5400" b="1" dirty="0" err="1" smtClean="0"/>
              <a:t>esempio</a:t>
            </a:r>
            <a:r>
              <a:rPr lang="en-US" altLang="it-CH" sz="5400" b="1" dirty="0" smtClean="0"/>
              <a:t> di Brainstorming</a:t>
            </a:r>
            <a:endParaRPr lang="it-CH" sz="5400" b="1" dirty="0"/>
          </a:p>
        </p:txBody>
      </p:sp>
      <p:sp>
        <p:nvSpPr>
          <p:cNvPr id="4" name="CasellaDiTesto 3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58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6781800" cy="1600200"/>
          </a:xfrm>
        </p:spPr>
        <p:txBody>
          <a:bodyPr>
            <a:normAutofit/>
          </a:bodyPr>
          <a:lstStyle/>
          <a:p>
            <a:r>
              <a:rPr lang="it-CH" altLang="it-CH" dirty="0" smtClean="0"/>
              <a:t>Io ho scelto «il calcio» come tema per il mio LA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3140968"/>
            <a:ext cx="7543800" cy="3094112"/>
          </a:xfrm>
        </p:spPr>
        <p:txBody>
          <a:bodyPr/>
          <a:lstStyle/>
          <a:p>
            <a:r>
              <a:rPr lang="it-CH" altLang="it-CH" b="1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Con l’aiuto dei miei compagni ho già fatto un «brainstorming».</a:t>
            </a:r>
            <a:endParaRPr lang="it-CH" altLang="it-CH" sz="1100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endParaRPr lang="it-CH" dirty="0"/>
          </a:p>
        </p:txBody>
      </p:sp>
      <p:sp>
        <p:nvSpPr>
          <p:cNvPr id="4" name="Rettangolo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CH" dirty="0"/>
          </a:p>
        </p:txBody>
      </p:sp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86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Oval 1"/>
          <p:cNvSpPr>
            <a:spLocks/>
          </p:cNvSpPr>
          <p:nvPr/>
        </p:nvSpPr>
        <p:spPr bwMode="auto">
          <a:xfrm>
            <a:off x="3851275" y="2492375"/>
            <a:ext cx="1152525" cy="1152525"/>
          </a:xfrm>
          <a:prstGeom prst="ellipse">
            <a:avLst/>
          </a:prstGeom>
          <a:noFill/>
          <a:ln w="25400" cap="flat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3995738" y="288290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calcio</a:t>
            </a: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5507038" y="1484313"/>
            <a:ext cx="1668462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football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1187450" y="5011738"/>
            <a:ext cx="1668463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Inghilterra</a:t>
            </a:r>
            <a:endParaRPr lang="en-US" altLang="it-CH" sz="18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435600" y="2308225"/>
            <a:ext cx="1108075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giocatori</a:t>
            </a: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5921375" y="1014413"/>
            <a:ext cx="1036638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arbitro</a:t>
            </a:r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2843213" y="1150938"/>
            <a:ext cx="1668462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Erba, prato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335713" y="2882900"/>
            <a:ext cx="839787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stadi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1474788" y="2122488"/>
            <a:ext cx="1092200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pallone</a:t>
            </a: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6116638" y="4437063"/>
            <a:ext cx="841375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soldi</a:t>
            </a: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3365500" y="5588000"/>
            <a:ext cx="1290638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Maradona</a:t>
            </a:r>
          </a:p>
        </p:txBody>
      </p:sp>
      <p:sp>
        <p:nvSpPr>
          <p:cNvPr id="15" name="Rectangle 12"/>
          <p:cNvSpPr>
            <a:spLocks/>
          </p:cNvSpPr>
          <p:nvPr/>
        </p:nvSpPr>
        <p:spPr bwMode="auto">
          <a:xfrm>
            <a:off x="6867525" y="2122488"/>
            <a:ext cx="1028700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Svizzera</a:t>
            </a:r>
          </a:p>
        </p:txBody>
      </p:sp>
      <p:sp>
        <p:nvSpPr>
          <p:cNvPr id="16" name="Rectangle 13"/>
          <p:cNvSpPr>
            <a:spLocks/>
          </p:cNvSpPr>
          <p:nvPr/>
        </p:nvSpPr>
        <p:spPr bwMode="auto">
          <a:xfrm>
            <a:off x="754063" y="1298575"/>
            <a:ext cx="1020762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Brasile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335713" y="3787775"/>
            <a:ext cx="839787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Italia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3951288" y="646113"/>
            <a:ext cx="1668462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football</a:t>
            </a:r>
          </a:p>
        </p:txBody>
      </p:sp>
      <p:sp>
        <p:nvSpPr>
          <p:cNvPr id="19" name="Rectangle 16"/>
          <p:cNvSpPr>
            <a:spLocks/>
          </p:cNvSpPr>
          <p:nvPr/>
        </p:nvSpPr>
        <p:spPr bwMode="auto">
          <a:xfrm>
            <a:off x="7162800" y="642938"/>
            <a:ext cx="1663700" cy="635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Champions League</a:t>
            </a:r>
          </a:p>
        </p:txBody>
      </p:sp>
      <p:sp>
        <p:nvSpPr>
          <p:cNvPr id="20" name="Rectangle 17"/>
          <p:cNvSpPr>
            <a:spLocks/>
          </p:cNvSpPr>
          <p:nvPr/>
        </p:nvSpPr>
        <p:spPr bwMode="auto">
          <a:xfrm>
            <a:off x="6038850" y="5381625"/>
            <a:ext cx="1668463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FIFA, UEFA</a:t>
            </a:r>
          </a:p>
        </p:txBody>
      </p:sp>
      <p:sp>
        <p:nvSpPr>
          <p:cNvPr id="21" name="Rectangle 18"/>
          <p:cNvSpPr>
            <a:spLocks/>
          </p:cNvSpPr>
          <p:nvPr/>
        </p:nvSpPr>
        <p:spPr bwMode="auto">
          <a:xfrm>
            <a:off x="1258888" y="3603625"/>
            <a:ext cx="1308100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Mondiali</a:t>
            </a:r>
          </a:p>
        </p:txBody>
      </p:sp>
      <p:sp>
        <p:nvSpPr>
          <p:cNvPr id="22" name="Rectangle 19"/>
          <p:cNvSpPr>
            <a:spLocks/>
          </p:cNvSpPr>
          <p:nvPr/>
        </p:nvSpPr>
        <p:spPr bwMode="auto">
          <a:xfrm>
            <a:off x="3365500" y="4451350"/>
            <a:ext cx="1074738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Shaqiri</a:t>
            </a:r>
          </a:p>
        </p:txBody>
      </p:sp>
      <p:sp>
        <p:nvSpPr>
          <p:cNvPr id="23" name="Rectangle 20"/>
          <p:cNvSpPr>
            <a:spLocks/>
          </p:cNvSpPr>
          <p:nvPr/>
        </p:nvSpPr>
        <p:spPr bwMode="auto">
          <a:xfrm>
            <a:off x="3068638" y="1878013"/>
            <a:ext cx="1298575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pubblicità</a:t>
            </a:r>
          </a:p>
        </p:txBody>
      </p:sp>
      <p:sp>
        <p:nvSpPr>
          <p:cNvPr id="24" name="Rectangle 21"/>
          <p:cNvSpPr>
            <a:spLocks/>
          </p:cNvSpPr>
          <p:nvPr/>
        </p:nvSpPr>
        <p:spPr bwMode="auto">
          <a:xfrm>
            <a:off x="4533900" y="3792538"/>
            <a:ext cx="914400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scarpe</a:t>
            </a:r>
          </a:p>
        </p:txBody>
      </p:sp>
      <p:sp>
        <p:nvSpPr>
          <p:cNvPr id="25" name="Rectangle 22"/>
          <p:cNvSpPr>
            <a:spLocks/>
          </p:cNvSpPr>
          <p:nvPr/>
        </p:nvSpPr>
        <p:spPr bwMode="auto">
          <a:xfrm>
            <a:off x="1258888" y="2882900"/>
            <a:ext cx="1092200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partite</a:t>
            </a:r>
          </a:p>
        </p:txBody>
      </p:sp>
      <p:sp>
        <p:nvSpPr>
          <p:cNvPr id="26" name="Rectangle 23"/>
          <p:cNvSpPr>
            <a:spLocks/>
          </p:cNvSpPr>
          <p:nvPr/>
        </p:nvSpPr>
        <p:spPr bwMode="auto">
          <a:xfrm>
            <a:off x="7523163" y="3419475"/>
            <a:ext cx="625475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TV</a:t>
            </a:r>
          </a:p>
        </p:txBody>
      </p:sp>
      <p:sp>
        <p:nvSpPr>
          <p:cNvPr id="27" name="Rectangle 24"/>
          <p:cNvSpPr>
            <a:spLocks/>
          </p:cNvSpPr>
          <p:nvPr/>
        </p:nvSpPr>
        <p:spPr bwMode="auto">
          <a:xfrm>
            <a:off x="1187450" y="600075"/>
            <a:ext cx="1236663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pubblico</a:t>
            </a:r>
          </a:p>
        </p:txBody>
      </p:sp>
      <p:sp>
        <p:nvSpPr>
          <p:cNvPr id="28" name="Rectangle 25"/>
          <p:cNvSpPr>
            <a:spLocks/>
          </p:cNvSpPr>
          <p:nvPr/>
        </p:nvSpPr>
        <p:spPr bwMode="auto">
          <a:xfrm>
            <a:off x="4175125" y="5011738"/>
            <a:ext cx="1273175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hooligans</a:t>
            </a:r>
          </a:p>
        </p:txBody>
      </p:sp>
      <p:sp>
        <p:nvSpPr>
          <p:cNvPr id="29" name="Rectangle 26"/>
          <p:cNvSpPr>
            <a:spLocks/>
          </p:cNvSpPr>
          <p:nvPr/>
        </p:nvSpPr>
        <p:spPr bwMode="auto">
          <a:xfrm>
            <a:off x="2782888" y="3787775"/>
            <a:ext cx="1125537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squadre</a:t>
            </a:r>
          </a:p>
        </p:txBody>
      </p:sp>
      <p:sp>
        <p:nvSpPr>
          <p:cNvPr id="30" name="Rectangle 27"/>
          <p:cNvSpPr>
            <a:spLocks/>
          </p:cNvSpPr>
          <p:nvPr/>
        </p:nvSpPr>
        <p:spPr bwMode="auto">
          <a:xfrm>
            <a:off x="7162800" y="4799013"/>
            <a:ext cx="985838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Juve</a:t>
            </a:r>
          </a:p>
        </p:txBody>
      </p:sp>
      <p:sp>
        <p:nvSpPr>
          <p:cNvPr id="31" name="Rectangle 28"/>
          <p:cNvSpPr>
            <a:spLocks/>
          </p:cNvSpPr>
          <p:nvPr/>
        </p:nvSpPr>
        <p:spPr bwMode="auto">
          <a:xfrm>
            <a:off x="639763" y="4291013"/>
            <a:ext cx="841375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Real</a:t>
            </a:r>
          </a:p>
        </p:txBody>
      </p:sp>
      <p:sp>
        <p:nvSpPr>
          <p:cNvPr id="32" name="Rectangle 29"/>
          <p:cNvSpPr>
            <a:spLocks/>
          </p:cNvSpPr>
          <p:nvPr/>
        </p:nvSpPr>
        <p:spPr bwMode="auto">
          <a:xfrm>
            <a:off x="2632075" y="2676525"/>
            <a:ext cx="885825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Inter</a:t>
            </a:r>
          </a:p>
        </p:txBody>
      </p:sp>
      <p:sp>
        <p:nvSpPr>
          <p:cNvPr id="33" name="Rectangle 30"/>
          <p:cNvSpPr>
            <a:spLocks/>
          </p:cNvSpPr>
          <p:nvPr/>
        </p:nvSpPr>
        <p:spPr bwMode="auto">
          <a:xfrm>
            <a:off x="639763" y="5522913"/>
            <a:ext cx="1663700" cy="635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Stipendi giocatori</a:t>
            </a:r>
          </a:p>
        </p:txBody>
      </p:sp>
      <p:sp>
        <p:nvSpPr>
          <p:cNvPr id="34" name="Rectangle 31"/>
          <p:cNvSpPr>
            <a:spLocks/>
          </p:cNvSpPr>
          <p:nvPr/>
        </p:nvSpPr>
        <p:spPr bwMode="auto">
          <a:xfrm>
            <a:off x="4785519" y="5712252"/>
            <a:ext cx="1144588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allenatori</a:t>
            </a:r>
            <a:endParaRPr lang="en-US" altLang="it-CH" sz="18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35" name="Rectangle 32"/>
          <p:cNvSpPr>
            <a:spLocks/>
          </p:cNvSpPr>
          <p:nvPr/>
        </p:nvSpPr>
        <p:spPr bwMode="auto">
          <a:xfrm>
            <a:off x="7351957" y="5749560"/>
            <a:ext cx="1200150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penalty</a:t>
            </a:r>
          </a:p>
        </p:txBody>
      </p:sp>
      <p:sp>
        <p:nvSpPr>
          <p:cNvPr id="36" name="Rectangle 33"/>
          <p:cNvSpPr>
            <a:spLocks/>
          </p:cNvSpPr>
          <p:nvPr/>
        </p:nvSpPr>
        <p:spPr bwMode="auto">
          <a:xfrm>
            <a:off x="5092700" y="3346450"/>
            <a:ext cx="1670050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La Gazzetta</a:t>
            </a:r>
          </a:p>
        </p:txBody>
      </p:sp>
      <p:sp>
        <p:nvSpPr>
          <p:cNvPr id="37" name="CasellaDiTesto 3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62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1844824"/>
            <a:ext cx="6493768" cy="1584176"/>
          </a:xfrm>
        </p:spPr>
        <p:txBody>
          <a:bodyPr>
            <a:normAutofit fontScale="90000"/>
          </a:bodyPr>
          <a:lstStyle/>
          <a:p>
            <a:r>
              <a:rPr lang="it-CH" altLang="it-CH" dirty="0" smtClean="0">
                <a:ea typeface="Lucida Grande" charset="0"/>
                <a:cs typeface="Lucida Grande" charset="0"/>
                <a:sym typeface="Lucida Grande" charset="0"/>
              </a:rPr>
              <a:t>Ma adesso cosa devo fare?</a:t>
            </a:r>
            <a:br>
              <a:rPr lang="it-CH" altLang="it-CH" dirty="0" smtClean="0">
                <a:ea typeface="Lucida Grande" charset="0"/>
                <a:cs typeface="Lucida Grande" charset="0"/>
                <a:sym typeface="Lucida Grande" charset="0"/>
              </a:rPr>
            </a:br>
            <a:r>
              <a:rPr lang="en-US" altLang="it-CH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/>
            </a:r>
            <a:br>
              <a:rPr lang="en-US" altLang="it-CH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</a:br>
            <a:r>
              <a:rPr lang="en-US" altLang="it-CH" b="1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/>
            </a:r>
            <a:br>
              <a:rPr lang="en-US" altLang="it-CH" b="1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</a:b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3140968"/>
            <a:ext cx="6391672" cy="2088232"/>
          </a:xfrm>
        </p:spPr>
        <p:txBody>
          <a:bodyPr/>
          <a:lstStyle/>
          <a:p>
            <a:pPr marL="0" indent="0">
              <a:buNone/>
              <a:tabLst>
                <a:tab pos="714375" algn="l"/>
              </a:tabLst>
            </a:pPr>
            <a:r>
              <a:rPr lang="en-US" altLang="it-CH" b="1" dirty="0" smtClean="0"/>
              <a:t>1</a:t>
            </a:r>
            <a:r>
              <a:rPr lang="it-CH" altLang="it-CH" b="1" dirty="0" smtClean="0"/>
              <a:t>. 	</a:t>
            </a:r>
            <a:r>
              <a:rPr lang="it-CH" altLang="it-CH" sz="2400" b="1" dirty="0" smtClean="0"/>
              <a:t>Prova a unire le parole che «vanno 	d’accordo» tra di loro, per esempio così:</a:t>
            </a:r>
            <a:endParaRPr lang="it-CH" altLang="it-CH" sz="2400" b="1" dirty="0" smtClean="0">
              <a:ea typeface="ヒラギノ角ゴ ProN W6" charset="0"/>
              <a:cs typeface="ヒラギノ角ゴ ProN W6" charset="0"/>
            </a:endParaRPr>
          </a:p>
          <a:p>
            <a:endParaRPr lang="it-CH" dirty="0"/>
          </a:p>
        </p:txBody>
      </p:sp>
      <p:sp>
        <p:nvSpPr>
          <p:cNvPr id="4" name="CasellaDiTesto 3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6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5722938" y="2676525"/>
            <a:ext cx="0" cy="1984375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" name="Oval 2"/>
          <p:cNvSpPr>
            <a:spLocks/>
          </p:cNvSpPr>
          <p:nvPr/>
        </p:nvSpPr>
        <p:spPr bwMode="auto">
          <a:xfrm>
            <a:off x="3851275" y="2492375"/>
            <a:ext cx="1152525" cy="1152525"/>
          </a:xfrm>
          <a:prstGeom prst="ellipse">
            <a:avLst/>
          </a:prstGeom>
          <a:noFill/>
          <a:ln w="25400" cap="flat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3995738" y="2882900"/>
            <a:ext cx="876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calcio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507038" y="1484313"/>
            <a:ext cx="1668462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football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1187450" y="5011738"/>
            <a:ext cx="1668463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Inghilterra</a:t>
            </a: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5435600" y="2308225"/>
            <a:ext cx="1108075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giocatori</a:t>
            </a:r>
          </a:p>
        </p:txBody>
      </p:sp>
      <p:sp>
        <p:nvSpPr>
          <p:cNvPr id="10" name="Rectangle 7"/>
          <p:cNvSpPr>
            <a:spLocks/>
          </p:cNvSpPr>
          <p:nvPr/>
        </p:nvSpPr>
        <p:spPr bwMode="auto">
          <a:xfrm>
            <a:off x="5921375" y="1014413"/>
            <a:ext cx="1036638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arbitro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2843213" y="1150938"/>
            <a:ext cx="1668462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Erba, prato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335713" y="2882900"/>
            <a:ext cx="839787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stadi</a:t>
            </a: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474788" y="2122488"/>
            <a:ext cx="1092200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pallone</a:t>
            </a: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6116638" y="4437063"/>
            <a:ext cx="841375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soldi</a:t>
            </a:r>
          </a:p>
        </p:txBody>
      </p:sp>
      <p:sp>
        <p:nvSpPr>
          <p:cNvPr id="15" name="Rectangle 12"/>
          <p:cNvSpPr>
            <a:spLocks/>
          </p:cNvSpPr>
          <p:nvPr/>
        </p:nvSpPr>
        <p:spPr bwMode="auto">
          <a:xfrm>
            <a:off x="3365500" y="5588000"/>
            <a:ext cx="1290638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Maradona</a:t>
            </a:r>
          </a:p>
        </p:txBody>
      </p:sp>
      <p:sp>
        <p:nvSpPr>
          <p:cNvPr id="16" name="Rectangle 13"/>
          <p:cNvSpPr>
            <a:spLocks/>
          </p:cNvSpPr>
          <p:nvPr/>
        </p:nvSpPr>
        <p:spPr bwMode="auto">
          <a:xfrm>
            <a:off x="6867525" y="2122488"/>
            <a:ext cx="1028700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Svizzera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54063" y="1298575"/>
            <a:ext cx="1020762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Brasile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335713" y="3787775"/>
            <a:ext cx="839787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Italia</a:t>
            </a:r>
          </a:p>
        </p:txBody>
      </p:sp>
      <p:sp>
        <p:nvSpPr>
          <p:cNvPr id="19" name="Rectangle 16"/>
          <p:cNvSpPr>
            <a:spLocks/>
          </p:cNvSpPr>
          <p:nvPr/>
        </p:nvSpPr>
        <p:spPr bwMode="auto">
          <a:xfrm>
            <a:off x="3951288" y="646113"/>
            <a:ext cx="920750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corner</a:t>
            </a:r>
          </a:p>
        </p:txBody>
      </p:sp>
      <p:sp>
        <p:nvSpPr>
          <p:cNvPr id="20" name="Rectangle 17"/>
          <p:cNvSpPr>
            <a:spLocks/>
          </p:cNvSpPr>
          <p:nvPr/>
        </p:nvSpPr>
        <p:spPr bwMode="auto">
          <a:xfrm>
            <a:off x="7162800" y="642938"/>
            <a:ext cx="1663700" cy="635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Champions League</a:t>
            </a:r>
          </a:p>
        </p:txBody>
      </p:sp>
      <p:sp>
        <p:nvSpPr>
          <p:cNvPr id="21" name="Rectangle 18"/>
          <p:cNvSpPr>
            <a:spLocks/>
          </p:cNvSpPr>
          <p:nvPr/>
        </p:nvSpPr>
        <p:spPr bwMode="auto">
          <a:xfrm>
            <a:off x="6038850" y="5381625"/>
            <a:ext cx="1668463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FIFA, UEFA</a:t>
            </a:r>
          </a:p>
        </p:txBody>
      </p:sp>
      <p:sp>
        <p:nvSpPr>
          <p:cNvPr id="22" name="Rectangle 19"/>
          <p:cNvSpPr>
            <a:spLocks/>
          </p:cNvSpPr>
          <p:nvPr/>
        </p:nvSpPr>
        <p:spPr bwMode="auto">
          <a:xfrm>
            <a:off x="1258888" y="3603625"/>
            <a:ext cx="1308100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Mondiali</a:t>
            </a:r>
          </a:p>
        </p:txBody>
      </p:sp>
      <p:sp>
        <p:nvSpPr>
          <p:cNvPr id="23" name="Rectangle 20"/>
          <p:cNvSpPr>
            <a:spLocks/>
          </p:cNvSpPr>
          <p:nvPr/>
        </p:nvSpPr>
        <p:spPr bwMode="auto">
          <a:xfrm>
            <a:off x="3365500" y="4451350"/>
            <a:ext cx="1074738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Shaqiri</a:t>
            </a:r>
          </a:p>
        </p:txBody>
      </p:sp>
      <p:sp>
        <p:nvSpPr>
          <p:cNvPr id="24" name="Rectangle 21"/>
          <p:cNvSpPr>
            <a:spLocks/>
          </p:cNvSpPr>
          <p:nvPr/>
        </p:nvSpPr>
        <p:spPr bwMode="auto">
          <a:xfrm>
            <a:off x="3068638" y="1878013"/>
            <a:ext cx="1298575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pubblicità</a:t>
            </a:r>
          </a:p>
        </p:txBody>
      </p:sp>
      <p:sp>
        <p:nvSpPr>
          <p:cNvPr id="25" name="Rectangle 22"/>
          <p:cNvSpPr>
            <a:spLocks/>
          </p:cNvSpPr>
          <p:nvPr/>
        </p:nvSpPr>
        <p:spPr bwMode="auto">
          <a:xfrm>
            <a:off x="4533900" y="3792538"/>
            <a:ext cx="914400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scarpe</a:t>
            </a:r>
          </a:p>
        </p:txBody>
      </p:sp>
      <p:sp>
        <p:nvSpPr>
          <p:cNvPr id="26" name="Rectangle 23"/>
          <p:cNvSpPr>
            <a:spLocks/>
          </p:cNvSpPr>
          <p:nvPr/>
        </p:nvSpPr>
        <p:spPr bwMode="auto">
          <a:xfrm>
            <a:off x="1258888" y="2882900"/>
            <a:ext cx="1092200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partite</a:t>
            </a:r>
          </a:p>
        </p:txBody>
      </p:sp>
      <p:sp>
        <p:nvSpPr>
          <p:cNvPr id="27" name="Rectangle 24"/>
          <p:cNvSpPr>
            <a:spLocks/>
          </p:cNvSpPr>
          <p:nvPr/>
        </p:nvSpPr>
        <p:spPr bwMode="auto">
          <a:xfrm>
            <a:off x="7523163" y="3419475"/>
            <a:ext cx="625475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TV</a:t>
            </a:r>
          </a:p>
        </p:txBody>
      </p:sp>
      <p:sp>
        <p:nvSpPr>
          <p:cNvPr id="28" name="Rectangle 25"/>
          <p:cNvSpPr>
            <a:spLocks/>
          </p:cNvSpPr>
          <p:nvPr/>
        </p:nvSpPr>
        <p:spPr bwMode="auto">
          <a:xfrm>
            <a:off x="1187450" y="600075"/>
            <a:ext cx="1236663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pubblico</a:t>
            </a:r>
          </a:p>
        </p:txBody>
      </p:sp>
      <p:sp>
        <p:nvSpPr>
          <p:cNvPr id="29" name="Rectangle 26"/>
          <p:cNvSpPr>
            <a:spLocks/>
          </p:cNvSpPr>
          <p:nvPr/>
        </p:nvSpPr>
        <p:spPr bwMode="auto">
          <a:xfrm>
            <a:off x="4175125" y="5011738"/>
            <a:ext cx="1273175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hooligans</a:t>
            </a:r>
          </a:p>
        </p:txBody>
      </p:sp>
      <p:sp>
        <p:nvSpPr>
          <p:cNvPr id="30" name="Rectangle 27"/>
          <p:cNvSpPr>
            <a:spLocks/>
          </p:cNvSpPr>
          <p:nvPr/>
        </p:nvSpPr>
        <p:spPr bwMode="auto">
          <a:xfrm>
            <a:off x="2782888" y="3787775"/>
            <a:ext cx="1125537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squadre</a:t>
            </a:r>
          </a:p>
        </p:txBody>
      </p:sp>
      <p:sp>
        <p:nvSpPr>
          <p:cNvPr id="31" name="Rectangle 28"/>
          <p:cNvSpPr>
            <a:spLocks/>
          </p:cNvSpPr>
          <p:nvPr/>
        </p:nvSpPr>
        <p:spPr bwMode="auto">
          <a:xfrm>
            <a:off x="7162800" y="4799013"/>
            <a:ext cx="985838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Juve</a:t>
            </a:r>
          </a:p>
        </p:txBody>
      </p:sp>
      <p:sp>
        <p:nvSpPr>
          <p:cNvPr id="32" name="Rectangle 29"/>
          <p:cNvSpPr>
            <a:spLocks/>
          </p:cNvSpPr>
          <p:nvPr/>
        </p:nvSpPr>
        <p:spPr bwMode="auto">
          <a:xfrm>
            <a:off x="639763" y="4291013"/>
            <a:ext cx="841375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Real</a:t>
            </a:r>
          </a:p>
        </p:txBody>
      </p:sp>
      <p:sp>
        <p:nvSpPr>
          <p:cNvPr id="33" name="Rectangle 30"/>
          <p:cNvSpPr>
            <a:spLocks/>
          </p:cNvSpPr>
          <p:nvPr/>
        </p:nvSpPr>
        <p:spPr bwMode="auto">
          <a:xfrm>
            <a:off x="2632075" y="2676525"/>
            <a:ext cx="885825" cy="3683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Inter</a:t>
            </a:r>
          </a:p>
        </p:txBody>
      </p:sp>
      <p:sp>
        <p:nvSpPr>
          <p:cNvPr id="34" name="Rectangle 31"/>
          <p:cNvSpPr>
            <a:spLocks/>
          </p:cNvSpPr>
          <p:nvPr/>
        </p:nvSpPr>
        <p:spPr bwMode="auto">
          <a:xfrm>
            <a:off x="639763" y="5751513"/>
            <a:ext cx="1663700" cy="635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Stipendi giocatori</a:t>
            </a:r>
          </a:p>
        </p:txBody>
      </p:sp>
      <p:sp>
        <p:nvSpPr>
          <p:cNvPr id="35" name="Rectangle 32"/>
          <p:cNvSpPr>
            <a:spLocks/>
          </p:cNvSpPr>
          <p:nvPr/>
        </p:nvSpPr>
        <p:spPr bwMode="auto">
          <a:xfrm>
            <a:off x="4984750" y="5889625"/>
            <a:ext cx="1144588" cy="369888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allenatori</a:t>
            </a:r>
          </a:p>
        </p:txBody>
      </p:sp>
      <p:sp>
        <p:nvSpPr>
          <p:cNvPr id="36" name="Rectangle 33"/>
          <p:cNvSpPr>
            <a:spLocks/>
          </p:cNvSpPr>
          <p:nvPr/>
        </p:nvSpPr>
        <p:spPr bwMode="auto">
          <a:xfrm>
            <a:off x="6696075" y="5957888"/>
            <a:ext cx="1200150" cy="369887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penalty</a:t>
            </a:r>
          </a:p>
        </p:txBody>
      </p:sp>
      <p:sp>
        <p:nvSpPr>
          <p:cNvPr id="37" name="Rectangle 34"/>
          <p:cNvSpPr>
            <a:spLocks/>
          </p:cNvSpPr>
          <p:nvPr/>
        </p:nvSpPr>
        <p:spPr bwMode="auto">
          <a:xfrm>
            <a:off x="5092700" y="3346450"/>
            <a:ext cx="1670050" cy="369888"/>
          </a:xfrm>
          <a:prstGeom prst="rect">
            <a:avLst/>
          </a:pr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180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La Gazzetta</a:t>
            </a:r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 flipH="1">
            <a:off x="7019925" y="2492375"/>
            <a:ext cx="503238" cy="1295400"/>
          </a:xfrm>
          <a:prstGeom prst="line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39" name="AutoShape 36"/>
          <p:cNvSpPr>
            <a:spLocks/>
          </p:cNvSpPr>
          <p:nvPr/>
        </p:nvSpPr>
        <p:spPr bwMode="auto">
          <a:xfrm rot="5400000">
            <a:off x="-1187450" y="3252788"/>
            <a:ext cx="3525838" cy="360362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395288" y="5197475"/>
            <a:ext cx="792162" cy="0"/>
          </a:xfrm>
          <a:prstGeom prst="line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7162800" y="3973513"/>
            <a:ext cx="1296988" cy="0"/>
          </a:xfrm>
          <a:prstGeom prst="line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8459788" y="3973513"/>
            <a:ext cx="0" cy="2424112"/>
          </a:xfrm>
          <a:prstGeom prst="line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H="1">
            <a:off x="2632075" y="6397625"/>
            <a:ext cx="5827713" cy="0"/>
          </a:xfrm>
          <a:prstGeom prst="line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 rot="10800000" flipH="1">
            <a:off x="2632075" y="5381625"/>
            <a:ext cx="0" cy="1016000"/>
          </a:xfrm>
          <a:prstGeom prst="line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2632075" y="3068638"/>
            <a:ext cx="0" cy="1408112"/>
          </a:xfrm>
          <a:prstGeom prst="line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1468438" y="4476750"/>
            <a:ext cx="1163637" cy="0"/>
          </a:xfrm>
          <a:prstGeom prst="line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2632075" y="4291013"/>
            <a:ext cx="4891088" cy="0"/>
          </a:xfrm>
          <a:prstGeom prst="line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7523163" y="4291013"/>
            <a:ext cx="0" cy="508000"/>
          </a:xfrm>
          <a:prstGeom prst="line">
            <a:avLst/>
          </a:prstGeom>
          <a:noFill/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>
            <a:off x="3671888" y="4819650"/>
            <a:ext cx="0" cy="746125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 rot="10800000">
            <a:off x="4427538" y="4635500"/>
            <a:ext cx="1295400" cy="25400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 rot="10800000" flipH="1">
            <a:off x="2297113" y="5876925"/>
            <a:ext cx="1068387" cy="0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7694613" y="5565775"/>
            <a:ext cx="1125537" cy="0"/>
          </a:xfrm>
          <a:prstGeom prst="line">
            <a:avLst/>
          </a:prstGeom>
          <a:noFill/>
          <a:ln w="2857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8820150" y="1298575"/>
            <a:ext cx="0" cy="4267200"/>
          </a:xfrm>
          <a:prstGeom prst="line">
            <a:avLst/>
          </a:prstGeom>
          <a:noFill/>
          <a:ln w="2857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1054100" y="3771900"/>
            <a:ext cx="204788" cy="15875"/>
          </a:xfrm>
          <a:prstGeom prst="line">
            <a:avLst/>
          </a:prstGeom>
          <a:noFill/>
          <a:ln w="2857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5" name="Freeform 52"/>
          <p:cNvSpPr>
            <a:spLocks/>
          </p:cNvSpPr>
          <p:nvPr/>
        </p:nvSpPr>
        <p:spPr bwMode="auto">
          <a:xfrm>
            <a:off x="1033463" y="395288"/>
            <a:ext cx="6738937" cy="3413125"/>
          </a:xfrm>
          <a:custGeom>
            <a:avLst/>
            <a:gdLst>
              <a:gd name="T0" fmla="*/ 35 w 21593"/>
              <a:gd name="T1" fmla="+- 0 16690 212"/>
              <a:gd name="T2" fmla="*/ 16690 h 21388"/>
              <a:gd name="T3" fmla="*/ 140 w 21593"/>
              <a:gd name="T4" fmla="+- 0 15872 212"/>
              <a:gd name="T5" fmla="*/ 15872 h 21388"/>
              <a:gd name="T6" fmla="*/ 174 w 21593"/>
              <a:gd name="T7" fmla="+- 0 13758 212"/>
              <a:gd name="T8" fmla="*/ 13758 h 21388"/>
              <a:gd name="T9" fmla="*/ 174 w 21593"/>
              <a:gd name="T10" fmla="+- 0 12122 212"/>
              <a:gd name="T11" fmla="*/ 12122 h 21388"/>
              <a:gd name="T12" fmla="*/ 279 w 21593"/>
              <a:gd name="T13" fmla="+- 0 11713 212"/>
              <a:gd name="T14" fmla="*/ 11713 h 21388"/>
              <a:gd name="T15" fmla="*/ 488 w 21593"/>
              <a:gd name="T16" fmla="+- 0 11372 212"/>
              <a:gd name="T17" fmla="*/ 11372 h 21388"/>
              <a:gd name="T18" fmla="*/ 733 w 21593"/>
              <a:gd name="T19" fmla="+- 0 10894 212"/>
              <a:gd name="T20" fmla="*/ 10894 h 21388"/>
              <a:gd name="T21" fmla="*/ 907 w 21593"/>
              <a:gd name="T22" fmla="+- 0 10485 212"/>
              <a:gd name="T23" fmla="*/ 10485 h 21388"/>
              <a:gd name="T24" fmla="*/ 1116 w 21593"/>
              <a:gd name="T25" fmla="+- 0 10281 212"/>
              <a:gd name="T26" fmla="*/ 10281 h 21388"/>
              <a:gd name="T27" fmla="*/ 2023 w 21593"/>
              <a:gd name="T28" fmla="+- 0 10076 212"/>
              <a:gd name="T29" fmla="*/ 10076 h 21388"/>
              <a:gd name="T30" fmla="*/ 2581 w 21593"/>
              <a:gd name="T31" fmla="+- 0 9872 212"/>
              <a:gd name="T32" fmla="*/ 9872 h 21388"/>
              <a:gd name="T33" fmla="*/ 3837 w 21593"/>
              <a:gd name="T34" fmla="+- 0 9667 212"/>
              <a:gd name="T35" fmla="*/ 9667 h 21388"/>
              <a:gd name="T36" fmla="*/ 4221 w 21593"/>
              <a:gd name="T37" fmla="+- 0 8849 212"/>
              <a:gd name="T38" fmla="*/ 8849 h 21388"/>
              <a:gd name="T39" fmla="*/ 4395 w 21593"/>
              <a:gd name="T40" fmla="+- 0 8167 212"/>
              <a:gd name="T41" fmla="*/ 8167 h 21388"/>
              <a:gd name="T42" fmla="*/ 4500 w 21593"/>
              <a:gd name="T43" fmla="+- 0 7621 212"/>
              <a:gd name="T44" fmla="*/ 7621 h 21388"/>
              <a:gd name="T45" fmla="*/ 4639 w 21593"/>
              <a:gd name="T46" fmla="+- 0 7144 212"/>
              <a:gd name="T47" fmla="*/ 7144 h 21388"/>
              <a:gd name="T48" fmla="*/ 4849 w 21593"/>
              <a:gd name="T49" fmla="+- 0 5849 212"/>
              <a:gd name="T50" fmla="*/ 5849 h 21388"/>
              <a:gd name="T51" fmla="*/ 4953 w 21593"/>
              <a:gd name="T52" fmla="+- 0 5508 212"/>
              <a:gd name="T53" fmla="*/ 5508 h 21388"/>
              <a:gd name="T54" fmla="*/ 5058 w 21593"/>
              <a:gd name="T55" fmla="+- 0 4758 212"/>
              <a:gd name="T56" fmla="*/ 4758 h 21388"/>
              <a:gd name="T57" fmla="*/ 5128 w 21593"/>
              <a:gd name="T58" fmla="+- 0 4212 212"/>
              <a:gd name="T59" fmla="*/ 4212 h 21388"/>
              <a:gd name="T60" fmla="*/ 5232 w 21593"/>
              <a:gd name="T61" fmla="+- 0 3326 212"/>
              <a:gd name="T62" fmla="*/ 3326 h 21388"/>
              <a:gd name="T63" fmla="*/ 5337 w 21593"/>
              <a:gd name="T64" fmla="+- 0 2916 212"/>
              <a:gd name="T65" fmla="*/ 2916 h 21388"/>
              <a:gd name="T66" fmla="*/ 5512 w 21593"/>
              <a:gd name="T67" fmla="+- 0 2644 212"/>
              <a:gd name="T68" fmla="*/ 2644 h 21388"/>
              <a:gd name="T69" fmla="*/ 5860 w 21593"/>
              <a:gd name="T70" fmla="+- 0 2235 212"/>
              <a:gd name="T71" fmla="*/ 2235 h 21388"/>
              <a:gd name="T72" fmla="*/ 6314 w 21593"/>
              <a:gd name="T73" fmla="+- 0 1621 212"/>
              <a:gd name="T74" fmla="*/ 1621 h 21388"/>
              <a:gd name="T75" fmla="*/ 6593 w 21593"/>
              <a:gd name="T76" fmla="+- 0 1075 212"/>
              <a:gd name="T77" fmla="*/ 1075 h 21388"/>
              <a:gd name="T78" fmla="*/ 6767 w 21593"/>
              <a:gd name="T79" fmla="+- 0 530 212"/>
              <a:gd name="T80" fmla="*/ 530 h 21388"/>
              <a:gd name="T81" fmla="*/ 7884 w 21593"/>
              <a:gd name="T82" fmla="+- 0 393 212"/>
              <a:gd name="T83" fmla="*/ 393 h 21388"/>
              <a:gd name="T84" fmla="*/ 9244 w 21593"/>
              <a:gd name="T85" fmla="+- 0 598 212"/>
              <a:gd name="T86" fmla="*/ 598 h 21388"/>
              <a:gd name="T87" fmla="*/ 11616 w 21593"/>
              <a:gd name="T88" fmla="+- 0 803 212"/>
              <a:gd name="T89" fmla="*/ 803 h 21388"/>
              <a:gd name="T90" fmla="*/ 16360 w 21593"/>
              <a:gd name="T91" fmla="+- 0 734 212"/>
              <a:gd name="T92" fmla="*/ 734 h 21388"/>
              <a:gd name="T93" fmla="*/ 19848 w 21593"/>
              <a:gd name="T94" fmla="+- 0 598 212"/>
              <a:gd name="T95" fmla="*/ 598 h 21388"/>
              <a:gd name="T96" fmla="*/ 20965 w 21593"/>
              <a:gd name="T97" fmla="+- 0 939 212"/>
              <a:gd name="T98" fmla="*/ 939 h 21388"/>
              <a:gd name="T99" fmla="*/ 21488 w 21593"/>
              <a:gd name="T100" fmla="+- 0 1280 212"/>
              <a:gd name="T101" fmla="*/ 1280 h 21388"/>
              <a:gd name="T102" fmla="*/ 21593 w 21593"/>
              <a:gd name="T103" fmla="+- 0 1757 212"/>
              <a:gd name="T104" fmla="*/ 1757 h 2138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  <a:cxn ang="0">
                <a:pos x="T15" y="T17"/>
              </a:cxn>
              <a:cxn ang="0">
                <a:pos x="T18" y="T20"/>
              </a:cxn>
              <a:cxn ang="0">
                <a:pos x="T21" y="T23"/>
              </a:cxn>
              <a:cxn ang="0">
                <a:pos x="T24" y="T26"/>
              </a:cxn>
              <a:cxn ang="0">
                <a:pos x="T27" y="T29"/>
              </a:cxn>
              <a:cxn ang="0">
                <a:pos x="T30" y="T32"/>
              </a:cxn>
              <a:cxn ang="0">
                <a:pos x="T33" y="T35"/>
              </a:cxn>
              <a:cxn ang="0">
                <a:pos x="T36" y="T38"/>
              </a:cxn>
              <a:cxn ang="0">
                <a:pos x="T39" y="T41"/>
              </a:cxn>
              <a:cxn ang="0">
                <a:pos x="T42" y="T44"/>
              </a:cxn>
              <a:cxn ang="0">
                <a:pos x="T45" y="T47"/>
              </a:cxn>
              <a:cxn ang="0">
                <a:pos x="T48" y="T50"/>
              </a:cxn>
              <a:cxn ang="0">
                <a:pos x="T51" y="T53"/>
              </a:cxn>
              <a:cxn ang="0">
                <a:pos x="T54" y="T56"/>
              </a:cxn>
              <a:cxn ang="0">
                <a:pos x="T57" y="T59"/>
              </a:cxn>
              <a:cxn ang="0">
                <a:pos x="T60" y="T62"/>
              </a:cxn>
              <a:cxn ang="0">
                <a:pos x="T63" y="T65"/>
              </a:cxn>
              <a:cxn ang="0">
                <a:pos x="T66" y="T68"/>
              </a:cxn>
              <a:cxn ang="0">
                <a:pos x="T69" y="T71"/>
              </a:cxn>
              <a:cxn ang="0">
                <a:pos x="T72" y="T74"/>
              </a:cxn>
              <a:cxn ang="0">
                <a:pos x="T75" y="T77"/>
              </a:cxn>
              <a:cxn ang="0">
                <a:pos x="T78" y="T80"/>
              </a:cxn>
              <a:cxn ang="0">
                <a:pos x="T81" y="T83"/>
              </a:cxn>
              <a:cxn ang="0">
                <a:pos x="T84" y="T86"/>
              </a:cxn>
              <a:cxn ang="0">
                <a:pos x="T87" y="T89"/>
              </a:cxn>
              <a:cxn ang="0">
                <a:pos x="T90" y="T92"/>
              </a:cxn>
              <a:cxn ang="0">
                <a:pos x="T93" y="T95"/>
              </a:cxn>
              <a:cxn ang="0">
                <a:pos x="T96" y="T98"/>
              </a:cxn>
              <a:cxn ang="0">
                <a:pos x="T99" y="T101"/>
              </a:cxn>
              <a:cxn ang="0">
                <a:pos x="T102" y="T104"/>
              </a:cxn>
            </a:cxnLst>
            <a:rect l="0" t="0" r="r" b="b"/>
            <a:pathLst>
              <a:path w="21593" h="21388">
                <a:moveTo>
                  <a:pt x="0" y="21388"/>
                </a:moveTo>
                <a:cubicBezTo>
                  <a:pt x="12" y="19751"/>
                  <a:pt x="13" y="18115"/>
                  <a:pt x="35" y="16478"/>
                </a:cubicBezTo>
                <a:cubicBezTo>
                  <a:pt x="36" y="16385"/>
                  <a:pt x="59" y="16297"/>
                  <a:pt x="70" y="16206"/>
                </a:cubicBezTo>
                <a:cubicBezTo>
                  <a:pt x="86" y="16066"/>
                  <a:pt x="102" y="15806"/>
                  <a:pt x="140" y="15660"/>
                </a:cubicBezTo>
                <a:cubicBezTo>
                  <a:pt x="158" y="15587"/>
                  <a:pt x="186" y="15524"/>
                  <a:pt x="209" y="15456"/>
                </a:cubicBezTo>
                <a:cubicBezTo>
                  <a:pt x="198" y="14819"/>
                  <a:pt x="194" y="14182"/>
                  <a:pt x="174" y="13546"/>
                </a:cubicBezTo>
                <a:cubicBezTo>
                  <a:pt x="171" y="13431"/>
                  <a:pt x="140" y="13321"/>
                  <a:pt x="140" y="13205"/>
                </a:cubicBezTo>
                <a:cubicBezTo>
                  <a:pt x="140" y="12773"/>
                  <a:pt x="154" y="12341"/>
                  <a:pt x="174" y="11910"/>
                </a:cubicBezTo>
                <a:cubicBezTo>
                  <a:pt x="178" y="11838"/>
                  <a:pt x="193" y="11770"/>
                  <a:pt x="209" y="11705"/>
                </a:cubicBezTo>
                <a:cubicBezTo>
                  <a:pt x="228" y="11632"/>
                  <a:pt x="252" y="11564"/>
                  <a:pt x="279" y="11501"/>
                </a:cubicBezTo>
                <a:cubicBezTo>
                  <a:pt x="311" y="11427"/>
                  <a:pt x="346" y="11358"/>
                  <a:pt x="384" y="11296"/>
                </a:cubicBezTo>
                <a:cubicBezTo>
                  <a:pt x="416" y="11244"/>
                  <a:pt x="453" y="11205"/>
                  <a:pt x="488" y="11160"/>
                </a:cubicBezTo>
                <a:cubicBezTo>
                  <a:pt x="500" y="11092"/>
                  <a:pt x="497" y="11006"/>
                  <a:pt x="523" y="10955"/>
                </a:cubicBezTo>
                <a:cubicBezTo>
                  <a:pt x="583" y="10839"/>
                  <a:pt x="673" y="10798"/>
                  <a:pt x="733" y="10682"/>
                </a:cubicBezTo>
                <a:cubicBezTo>
                  <a:pt x="756" y="10637"/>
                  <a:pt x="781" y="10595"/>
                  <a:pt x="802" y="10546"/>
                </a:cubicBezTo>
                <a:cubicBezTo>
                  <a:pt x="840" y="10459"/>
                  <a:pt x="862" y="10346"/>
                  <a:pt x="907" y="10273"/>
                </a:cubicBezTo>
                <a:cubicBezTo>
                  <a:pt x="935" y="10227"/>
                  <a:pt x="977" y="10228"/>
                  <a:pt x="1012" y="10205"/>
                </a:cubicBezTo>
                <a:cubicBezTo>
                  <a:pt x="1046" y="10160"/>
                  <a:pt x="1077" y="10098"/>
                  <a:pt x="1116" y="10069"/>
                </a:cubicBezTo>
                <a:cubicBezTo>
                  <a:pt x="1242" y="9977"/>
                  <a:pt x="1672" y="9939"/>
                  <a:pt x="1709" y="9932"/>
                </a:cubicBezTo>
                <a:cubicBezTo>
                  <a:pt x="1814" y="9913"/>
                  <a:pt x="1919" y="9887"/>
                  <a:pt x="2023" y="9864"/>
                </a:cubicBezTo>
                <a:cubicBezTo>
                  <a:pt x="2237" y="9725"/>
                  <a:pt x="2041" y="9838"/>
                  <a:pt x="2407" y="9728"/>
                </a:cubicBezTo>
                <a:cubicBezTo>
                  <a:pt x="2466" y="9710"/>
                  <a:pt x="2522" y="9667"/>
                  <a:pt x="2581" y="9660"/>
                </a:cubicBezTo>
                <a:cubicBezTo>
                  <a:pt x="2907" y="9621"/>
                  <a:pt x="3233" y="9614"/>
                  <a:pt x="3558" y="9591"/>
                </a:cubicBezTo>
                <a:cubicBezTo>
                  <a:pt x="3624" y="9566"/>
                  <a:pt x="3766" y="9525"/>
                  <a:pt x="3837" y="9455"/>
                </a:cubicBezTo>
                <a:cubicBezTo>
                  <a:pt x="3898" y="9396"/>
                  <a:pt x="3968" y="9288"/>
                  <a:pt x="4012" y="9182"/>
                </a:cubicBezTo>
                <a:cubicBezTo>
                  <a:pt x="4084" y="9005"/>
                  <a:pt x="4221" y="8637"/>
                  <a:pt x="4221" y="8637"/>
                </a:cubicBezTo>
                <a:cubicBezTo>
                  <a:pt x="4301" y="8168"/>
                  <a:pt x="4191" y="8737"/>
                  <a:pt x="4360" y="8159"/>
                </a:cubicBezTo>
                <a:cubicBezTo>
                  <a:pt x="4379" y="8097"/>
                  <a:pt x="4381" y="8021"/>
                  <a:pt x="4395" y="7955"/>
                </a:cubicBezTo>
                <a:cubicBezTo>
                  <a:pt x="4416" y="7862"/>
                  <a:pt x="4447" y="7777"/>
                  <a:pt x="4465" y="7682"/>
                </a:cubicBezTo>
                <a:cubicBezTo>
                  <a:pt x="4482" y="7594"/>
                  <a:pt x="4481" y="7496"/>
                  <a:pt x="4500" y="7409"/>
                </a:cubicBezTo>
                <a:cubicBezTo>
                  <a:pt x="4516" y="7334"/>
                  <a:pt x="4549" y="7276"/>
                  <a:pt x="4570" y="7205"/>
                </a:cubicBezTo>
                <a:cubicBezTo>
                  <a:pt x="4595" y="7117"/>
                  <a:pt x="4616" y="7023"/>
                  <a:pt x="4639" y="6932"/>
                </a:cubicBezTo>
                <a:cubicBezTo>
                  <a:pt x="4717" y="6324"/>
                  <a:pt x="4641" y="6519"/>
                  <a:pt x="4779" y="6250"/>
                </a:cubicBezTo>
                <a:cubicBezTo>
                  <a:pt x="4783" y="6214"/>
                  <a:pt x="4832" y="5701"/>
                  <a:pt x="4849" y="5637"/>
                </a:cubicBezTo>
                <a:cubicBezTo>
                  <a:pt x="4863" y="5579"/>
                  <a:pt x="4895" y="5546"/>
                  <a:pt x="4919" y="5500"/>
                </a:cubicBezTo>
                <a:cubicBezTo>
                  <a:pt x="4930" y="5432"/>
                  <a:pt x="4944" y="5365"/>
                  <a:pt x="4953" y="5296"/>
                </a:cubicBezTo>
                <a:cubicBezTo>
                  <a:pt x="4979" y="5115"/>
                  <a:pt x="4993" y="4928"/>
                  <a:pt x="5023" y="4750"/>
                </a:cubicBezTo>
                <a:cubicBezTo>
                  <a:pt x="5035" y="4682"/>
                  <a:pt x="5049" y="4615"/>
                  <a:pt x="5058" y="4546"/>
                </a:cubicBezTo>
                <a:cubicBezTo>
                  <a:pt x="5072" y="4433"/>
                  <a:pt x="5079" y="4317"/>
                  <a:pt x="5093" y="4205"/>
                </a:cubicBezTo>
                <a:cubicBezTo>
                  <a:pt x="5102" y="4135"/>
                  <a:pt x="5120" y="4070"/>
                  <a:pt x="5128" y="4000"/>
                </a:cubicBezTo>
                <a:cubicBezTo>
                  <a:pt x="5154" y="3774"/>
                  <a:pt x="5160" y="3538"/>
                  <a:pt x="5198" y="3318"/>
                </a:cubicBezTo>
                <a:cubicBezTo>
                  <a:pt x="5209" y="3250"/>
                  <a:pt x="5216" y="3178"/>
                  <a:pt x="5232" y="3114"/>
                </a:cubicBezTo>
                <a:cubicBezTo>
                  <a:pt x="5251" y="3040"/>
                  <a:pt x="5283" y="2982"/>
                  <a:pt x="5302" y="2909"/>
                </a:cubicBezTo>
                <a:cubicBezTo>
                  <a:pt x="5319" y="2845"/>
                  <a:pt x="5314" y="2761"/>
                  <a:pt x="5337" y="2704"/>
                </a:cubicBezTo>
                <a:cubicBezTo>
                  <a:pt x="5363" y="2640"/>
                  <a:pt x="5409" y="2619"/>
                  <a:pt x="5442" y="2568"/>
                </a:cubicBezTo>
                <a:cubicBezTo>
                  <a:pt x="5467" y="2528"/>
                  <a:pt x="5491" y="2482"/>
                  <a:pt x="5512" y="2432"/>
                </a:cubicBezTo>
                <a:cubicBezTo>
                  <a:pt x="5538" y="2368"/>
                  <a:pt x="5547" y="2275"/>
                  <a:pt x="5581" y="2227"/>
                </a:cubicBezTo>
                <a:cubicBezTo>
                  <a:pt x="5618" y="2176"/>
                  <a:pt x="5797" y="2064"/>
                  <a:pt x="5860" y="2023"/>
                </a:cubicBezTo>
                <a:cubicBezTo>
                  <a:pt x="6067" y="1720"/>
                  <a:pt x="5952" y="1881"/>
                  <a:pt x="6209" y="1545"/>
                </a:cubicBezTo>
                <a:cubicBezTo>
                  <a:pt x="6244" y="1500"/>
                  <a:pt x="6284" y="1467"/>
                  <a:pt x="6314" y="1409"/>
                </a:cubicBezTo>
                <a:lnTo>
                  <a:pt x="6488" y="1068"/>
                </a:lnTo>
                <a:cubicBezTo>
                  <a:pt x="6523" y="1000"/>
                  <a:pt x="6566" y="944"/>
                  <a:pt x="6593" y="863"/>
                </a:cubicBezTo>
                <a:cubicBezTo>
                  <a:pt x="6616" y="795"/>
                  <a:pt x="6644" y="732"/>
                  <a:pt x="6663" y="659"/>
                </a:cubicBezTo>
                <a:cubicBezTo>
                  <a:pt x="6710" y="475"/>
                  <a:pt x="6670" y="432"/>
                  <a:pt x="6767" y="318"/>
                </a:cubicBezTo>
                <a:cubicBezTo>
                  <a:pt x="6799" y="281"/>
                  <a:pt x="6837" y="272"/>
                  <a:pt x="6872" y="250"/>
                </a:cubicBezTo>
                <a:cubicBezTo>
                  <a:pt x="7226" y="-212"/>
                  <a:pt x="6950" y="90"/>
                  <a:pt x="7884" y="181"/>
                </a:cubicBezTo>
                <a:cubicBezTo>
                  <a:pt x="8047" y="197"/>
                  <a:pt x="8209" y="227"/>
                  <a:pt x="8372" y="250"/>
                </a:cubicBezTo>
                <a:cubicBezTo>
                  <a:pt x="8806" y="391"/>
                  <a:pt x="8491" y="304"/>
                  <a:pt x="9244" y="386"/>
                </a:cubicBezTo>
                <a:lnTo>
                  <a:pt x="9837" y="454"/>
                </a:lnTo>
                <a:cubicBezTo>
                  <a:pt x="12257" y="647"/>
                  <a:pt x="9938" y="418"/>
                  <a:pt x="11616" y="591"/>
                </a:cubicBezTo>
                <a:cubicBezTo>
                  <a:pt x="13286" y="492"/>
                  <a:pt x="13680" y="454"/>
                  <a:pt x="15802" y="454"/>
                </a:cubicBezTo>
                <a:cubicBezTo>
                  <a:pt x="15988" y="454"/>
                  <a:pt x="16174" y="500"/>
                  <a:pt x="16360" y="522"/>
                </a:cubicBezTo>
                <a:lnTo>
                  <a:pt x="19535" y="454"/>
                </a:lnTo>
                <a:cubicBezTo>
                  <a:pt x="19640" y="450"/>
                  <a:pt x="19743" y="379"/>
                  <a:pt x="19848" y="386"/>
                </a:cubicBezTo>
                <a:cubicBezTo>
                  <a:pt x="20110" y="404"/>
                  <a:pt x="20470" y="511"/>
                  <a:pt x="20755" y="591"/>
                </a:cubicBezTo>
                <a:cubicBezTo>
                  <a:pt x="20825" y="636"/>
                  <a:pt x="20893" y="699"/>
                  <a:pt x="20965" y="727"/>
                </a:cubicBezTo>
                <a:cubicBezTo>
                  <a:pt x="21031" y="753"/>
                  <a:pt x="21172" y="793"/>
                  <a:pt x="21244" y="863"/>
                </a:cubicBezTo>
                <a:cubicBezTo>
                  <a:pt x="21485" y="1099"/>
                  <a:pt x="21198" y="926"/>
                  <a:pt x="21488" y="1068"/>
                </a:cubicBezTo>
                <a:cubicBezTo>
                  <a:pt x="21511" y="1113"/>
                  <a:pt x="21541" y="1149"/>
                  <a:pt x="21558" y="1204"/>
                </a:cubicBezTo>
                <a:cubicBezTo>
                  <a:pt x="21600" y="1342"/>
                  <a:pt x="21593" y="1407"/>
                  <a:pt x="21593" y="1545"/>
                </a:cubicBezTo>
              </a:path>
            </a:pathLst>
          </a:custGeom>
          <a:noFill/>
          <a:ln w="28575" cap="flat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6" name="Freeform 53"/>
          <p:cNvSpPr>
            <a:spLocks/>
          </p:cNvSpPr>
          <p:nvPr/>
        </p:nvSpPr>
        <p:spPr bwMode="auto">
          <a:xfrm>
            <a:off x="344488" y="782638"/>
            <a:ext cx="3824287" cy="4560887"/>
          </a:xfrm>
          <a:custGeom>
            <a:avLst/>
            <a:gdLst>
              <a:gd name="T0" fmla="+- 0 4344 109"/>
              <a:gd name="T1" fmla="*/ T0 w 21491"/>
              <a:gd name="T2" fmla="*/ 52 h 21600"/>
              <a:gd name="T3" fmla="+- 0 2998 109"/>
              <a:gd name="T4" fmla="*/ T3 w 21491"/>
              <a:gd name="T5" fmla="*/ 206 h 21600"/>
              <a:gd name="T6" fmla="+- 0 2570 109"/>
              <a:gd name="T7" fmla="*/ T6 w 21491"/>
              <a:gd name="T8" fmla="*/ 464 h 21600"/>
              <a:gd name="T9" fmla="+- 0 2019 109"/>
              <a:gd name="T10" fmla="*/ T9 w 21491"/>
              <a:gd name="T11" fmla="*/ 825 h 21600"/>
              <a:gd name="T12" fmla="+- 0 1713 109"/>
              <a:gd name="T13" fmla="*/ T12 w 21491"/>
              <a:gd name="T14" fmla="*/ 1083 h 21600"/>
              <a:gd name="T15" fmla="+- 0 1529 109"/>
              <a:gd name="T16" fmla="*/ T15 w 21491"/>
              <a:gd name="T17" fmla="*/ 1340 h 21600"/>
              <a:gd name="T18" fmla="+- 0 1346 109"/>
              <a:gd name="T19" fmla="*/ T18 w 21491"/>
              <a:gd name="T20" fmla="*/ 1804 h 21600"/>
              <a:gd name="T21" fmla="+- 0 1224 109"/>
              <a:gd name="T22" fmla="*/ T21 w 21491"/>
              <a:gd name="T23" fmla="*/ 2526 h 21600"/>
              <a:gd name="T24" fmla="+- 0 979 109"/>
              <a:gd name="T25" fmla="*/ T24 w 21491"/>
              <a:gd name="T26" fmla="*/ 3402 h 21600"/>
              <a:gd name="T27" fmla="+- 0 795 109"/>
              <a:gd name="T28" fmla="*/ T27 w 21491"/>
              <a:gd name="T29" fmla="*/ 3712 h 21600"/>
              <a:gd name="T30" fmla="+- 0 612 109"/>
              <a:gd name="T31" fmla="*/ T30 w 21491"/>
              <a:gd name="T32" fmla="*/ 4176 h 21600"/>
              <a:gd name="T33" fmla="+- 0 367 109"/>
              <a:gd name="T34" fmla="*/ T33 w 21491"/>
              <a:gd name="T35" fmla="*/ 4588 h 21600"/>
              <a:gd name="T36" fmla="+- 0 244 109"/>
              <a:gd name="T37" fmla="*/ T36 w 21491"/>
              <a:gd name="T38" fmla="*/ 8145 h 21600"/>
              <a:gd name="T39" fmla="+- 0 428 109"/>
              <a:gd name="T40" fmla="*/ T39 w 21491"/>
              <a:gd name="T41" fmla="*/ 9125 h 21600"/>
              <a:gd name="T42" fmla="+- 0 550 109"/>
              <a:gd name="T43" fmla="*/ T42 w 21491"/>
              <a:gd name="T44" fmla="*/ 10207 h 21600"/>
              <a:gd name="T45" fmla="+- 0 673 109"/>
              <a:gd name="T46" fmla="*/ T45 w 21491"/>
              <a:gd name="T47" fmla="*/ 12166 h 21600"/>
              <a:gd name="T48" fmla="+- 0 795 109"/>
              <a:gd name="T49" fmla="*/ T48 w 21491"/>
              <a:gd name="T50" fmla="*/ 12939 h 21600"/>
              <a:gd name="T51" fmla="+- 0 1040 109"/>
              <a:gd name="T52" fmla="*/ T51 w 21491"/>
              <a:gd name="T53" fmla="*/ 13610 h 21600"/>
              <a:gd name="T54" fmla="+- 0 1224 109"/>
              <a:gd name="T55" fmla="*/ T54 w 21491"/>
              <a:gd name="T56" fmla="*/ 14228 h 21600"/>
              <a:gd name="T57" fmla="+- 0 1652 109"/>
              <a:gd name="T58" fmla="*/ T57 w 21491"/>
              <a:gd name="T59" fmla="*/ 14692 h 21600"/>
              <a:gd name="T60" fmla="+- 0 2141 109"/>
              <a:gd name="T61" fmla="*/ T60 w 21491"/>
              <a:gd name="T62" fmla="*/ 15053 h 21600"/>
              <a:gd name="T63" fmla="+- 0 2447 109"/>
              <a:gd name="T64" fmla="*/ T63 w 21491"/>
              <a:gd name="T65" fmla="*/ 15311 h 21600"/>
              <a:gd name="T66" fmla="+- 0 3120 109"/>
              <a:gd name="T67" fmla="*/ T66 w 21491"/>
              <a:gd name="T68" fmla="*/ 15465 h 21600"/>
              <a:gd name="T69" fmla="+- 0 4895 109"/>
              <a:gd name="T70" fmla="*/ T69 w 21491"/>
              <a:gd name="T71" fmla="*/ 15723 h 21600"/>
              <a:gd name="T72" fmla="+- 0 5629 109"/>
              <a:gd name="T73" fmla="*/ T72 w 21491"/>
              <a:gd name="T74" fmla="*/ 15878 h 21600"/>
              <a:gd name="T75" fmla="+- 0 6547 109"/>
              <a:gd name="T76" fmla="*/ T75 w 21491"/>
              <a:gd name="T77" fmla="*/ 15981 h 21600"/>
              <a:gd name="T78" fmla="+- 0 7159 109"/>
              <a:gd name="T79" fmla="*/ T78 w 21491"/>
              <a:gd name="T80" fmla="*/ 16084 h 21600"/>
              <a:gd name="T81" fmla="+- 0 8750 109"/>
              <a:gd name="T82" fmla="*/ T81 w 21491"/>
              <a:gd name="T83" fmla="*/ 16290 h 21600"/>
              <a:gd name="T84" fmla="+- 0 9362 109"/>
              <a:gd name="T85" fmla="*/ T84 w 21491"/>
              <a:gd name="T86" fmla="*/ 16445 h 21600"/>
              <a:gd name="T87" fmla="+- 0 9974 109"/>
              <a:gd name="T88" fmla="*/ T87 w 21491"/>
              <a:gd name="T89" fmla="*/ 16909 h 21600"/>
              <a:gd name="T90" fmla="+- 0 10096 109"/>
              <a:gd name="T91" fmla="*/ T90 w 21491"/>
              <a:gd name="T92" fmla="*/ 18249 h 21600"/>
              <a:gd name="T93" fmla="+- 0 10402 109"/>
              <a:gd name="T94" fmla="*/ T93 w 21491"/>
              <a:gd name="T95" fmla="*/ 18713 h 21600"/>
              <a:gd name="T96" fmla="+- 0 11259 109"/>
              <a:gd name="T97" fmla="*/ T96 w 21491"/>
              <a:gd name="T98" fmla="*/ 18971 h 21600"/>
              <a:gd name="T99" fmla="+- 0 11687 109"/>
              <a:gd name="T100" fmla="*/ T99 w 21491"/>
              <a:gd name="T101" fmla="*/ 19074 h 21600"/>
              <a:gd name="T102" fmla="+- 0 12727 109"/>
              <a:gd name="T103" fmla="*/ T102 w 21491"/>
              <a:gd name="T104" fmla="*/ 19177 h 21600"/>
              <a:gd name="T105" fmla="+- 0 13523 109"/>
              <a:gd name="T106" fmla="*/ T105 w 21491"/>
              <a:gd name="T107" fmla="*/ 19280 h 21600"/>
              <a:gd name="T108" fmla="+- 0 14318 109"/>
              <a:gd name="T109" fmla="*/ T108 w 21491"/>
              <a:gd name="T110" fmla="*/ 19435 h 21600"/>
              <a:gd name="T111" fmla="+- 0 15359 109"/>
              <a:gd name="T112" fmla="*/ T111 w 21491"/>
              <a:gd name="T113" fmla="*/ 19641 h 21600"/>
              <a:gd name="T114" fmla="+- 0 15787 109"/>
              <a:gd name="T115" fmla="*/ T114 w 21491"/>
              <a:gd name="T116" fmla="*/ 19950 h 21600"/>
              <a:gd name="T117" fmla="+- 0 16154 109"/>
              <a:gd name="T118" fmla="*/ T117 w 21491"/>
              <a:gd name="T119" fmla="*/ 20517 h 21600"/>
              <a:gd name="T120" fmla="+- 0 16644 109"/>
              <a:gd name="T121" fmla="*/ T120 w 21491"/>
              <a:gd name="T122" fmla="*/ 20878 h 21600"/>
              <a:gd name="T123" fmla="+- 0 17439 109"/>
              <a:gd name="T124" fmla="*/ T123 w 21491"/>
              <a:gd name="T125" fmla="*/ 21445 h 21600"/>
              <a:gd name="T126" fmla="+- 0 18051 109"/>
              <a:gd name="T127" fmla="*/ T126 w 21491"/>
              <a:gd name="T128" fmla="*/ 21600 h 21600"/>
              <a:gd name="T129" fmla="+- 0 19397 109"/>
              <a:gd name="T130" fmla="*/ T129 w 21491"/>
              <a:gd name="T131" fmla="*/ 21394 h 21600"/>
              <a:gd name="T132" fmla="+- 0 20193 109"/>
              <a:gd name="T133" fmla="*/ T132 w 21491"/>
              <a:gd name="T134" fmla="*/ 21188 h 21600"/>
              <a:gd name="T135" fmla="+- 0 20927 109"/>
              <a:gd name="T136" fmla="*/ T135 w 21491"/>
              <a:gd name="T137" fmla="*/ 21033 h 21600"/>
              <a:gd name="T138" fmla="+- 0 21600 109"/>
              <a:gd name="T139" fmla="*/ T138 w 21491"/>
              <a:gd name="T140" fmla="*/ 2093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  <a:cxn ang="0">
                <a:pos x="T16" y="T17"/>
              </a:cxn>
              <a:cxn ang="0">
                <a:pos x="T19" y="T20"/>
              </a:cxn>
              <a:cxn ang="0">
                <a:pos x="T22" y="T23"/>
              </a:cxn>
              <a:cxn ang="0">
                <a:pos x="T25" y="T26"/>
              </a:cxn>
              <a:cxn ang="0">
                <a:pos x="T28" y="T29"/>
              </a:cxn>
              <a:cxn ang="0">
                <a:pos x="T31" y="T32"/>
              </a:cxn>
              <a:cxn ang="0">
                <a:pos x="T34" y="T35"/>
              </a:cxn>
              <a:cxn ang="0">
                <a:pos x="T37" y="T38"/>
              </a:cxn>
              <a:cxn ang="0">
                <a:pos x="T40" y="T41"/>
              </a:cxn>
              <a:cxn ang="0">
                <a:pos x="T43" y="T44"/>
              </a:cxn>
              <a:cxn ang="0">
                <a:pos x="T46" y="T47"/>
              </a:cxn>
              <a:cxn ang="0">
                <a:pos x="T49" y="T50"/>
              </a:cxn>
              <a:cxn ang="0">
                <a:pos x="T52" y="T53"/>
              </a:cxn>
              <a:cxn ang="0">
                <a:pos x="T55" y="T56"/>
              </a:cxn>
              <a:cxn ang="0">
                <a:pos x="T58" y="T59"/>
              </a:cxn>
              <a:cxn ang="0">
                <a:pos x="T61" y="T62"/>
              </a:cxn>
              <a:cxn ang="0">
                <a:pos x="T64" y="T65"/>
              </a:cxn>
              <a:cxn ang="0">
                <a:pos x="T67" y="T68"/>
              </a:cxn>
              <a:cxn ang="0">
                <a:pos x="T70" y="T71"/>
              </a:cxn>
              <a:cxn ang="0">
                <a:pos x="T73" y="T74"/>
              </a:cxn>
              <a:cxn ang="0">
                <a:pos x="T76" y="T77"/>
              </a:cxn>
              <a:cxn ang="0">
                <a:pos x="T79" y="T80"/>
              </a:cxn>
              <a:cxn ang="0">
                <a:pos x="T82" y="T83"/>
              </a:cxn>
              <a:cxn ang="0">
                <a:pos x="T85" y="T86"/>
              </a:cxn>
              <a:cxn ang="0">
                <a:pos x="T88" y="T89"/>
              </a:cxn>
              <a:cxn ang="0">
                <a:pos x="T91" y="T92"/>
              </a:cxn>
              <a:cxn ang="0">
                <a:pos x="T94" y="T95"/>
              </a:cxn>
              <a:cxn ang="0">
                <a:pos x="T97" y="T98"/>
              </a:cxn>
              <a:cxn ang="0">
                <a:pos x="T100" y="T101"/>
              </a:cxn>
              <a:cxn ang="0">
                <a:pos x="T103" y="T104"/>
              </a:cxn>
              <a:cxn ang="0">
                <a:pos x="T106" y="T107"/>
              </a:cxn>
              <a:cxn ang="0">
                <a:pos x="T109" y="T110"/>
              </a:cxn>
              <a:cxn ang="0">
                <a:pos x="T112" y="T113"/>
              </a:cxn>
              <a:cxn ang="0">
                <a:pos x="T115" y="T116"/>
              </a:cxn>
              <a:cxn ang="0">
                <a:pos x="T118" y="T119"/>
              </a:cxn>
              <a:cxn ang="0">
                <a:pos x="T121" y="T122"/>
              </a:cxn>
              <a:cxn ang="0">
                <a:pos x="T124" y="T125"/>
              </a:cxn>
              <a:cxn ang="0">
                <a:pos x="T127" y="T128"/>
              </a:cxn>
              <a:cxn ang="0">
                <a:pos x="T130" y="T131"/>
              </a:cxn>
              <a:cxn ang="0">
                <a:pos x="T133" y="T134"/>
              </a:cxn>
              <a:cxn ang="0">
                <a:pos x="T136" y="T137"/>
              </a:cxn>
              <a:cxn ang="0">
                <a:pos x="T139" y="T140"/>
              </a:cxn>
            </a:cxnLst>
            <a:rect l="0" t="0" r="r" b="b"/>
            <a:pathLst>
              <a:path w="21491" h="21600">
                <a:moveTo>
                  <a:pt x="4725" y="0"/>
                </a:moveTo>
                <a:lnTo>
                  <a:pt x="4235" y="52"/>
                </a:lnTo>
                <a:lnTo>
                  <a:pt x="3685" y="103"/>
                </a:lnTo>
                <a:cubicBezTo>
                  <a:pt x="3370" y="136"/>
                  <a:pt x="3195" y="163"/>
                  <a:pt x="2889" y="206"/>
                </a:cubicBezTo>
                <a:cubicBezTo>
                  <a:pt x="2579" y="467"/>
                  <a:pt x="2980" y="160"/>
                  <a:pt x="2583" y="361"/>
                </a:cubicBezTo>
                <a:cubicBezTo>
                  <a:pt x="2534" y="386"/>
                  <a:pt x="2507" y="435"/>
                  <a:pt x="2461" y="464"/>
                </a:cubicBezTo>
                <a:cubicBezTo>
                  <a:pt x="2343" y="538"/>
                  <a:pt x="2198" y="583"/>
                  <a:pt x="2094" y="670"/>
                </a:cubicBezTo>
                <a:cubicBezTo>
                  <a:pt x="2032" y="722"/>
                  <a:pt x="1965" y="769"/>
                  <a:pt x="1910" y="825"/>
                </a:cubicBezTo>
                <a:cubicBezTo>
                  <a:pt x="1863" y="872"/>
                  <a:pt x="1840" y="936"/>
                  <a:pt x="1788" y="979"/>
                </a:cubicBezTo>
                <a:cubicBezTo>
                  <a:pt x="1736" y="1023"/>
                  <a:pt x="1665" y="1048"/>
                  <a:pt x="1604" y="1083"/>
                </a:cubicBezTo>
                <a:cubicBezTo>
                  <a:pt x="1584" y="1134"/>
                  <a:pt x="1576" y="1191"/>
                  <a:pt x="1543" y="1237"/>
                </a:cubicBezTo>
                <a:cubicBezTo>
                  <a:pt x="1513" y="1279"/>
                  <a:pt x="1446" y="1297"/>
                  <a:pt x="1420" y="1340"/>
                </a:cubicBezTo>
                <a:cubicBezTo>
                  <a:pt x="1363" y="1438"/>
                  <a:pt x="1339" y="1547"/>
                  <a:pt x="1298" y="1650"/>
                </a:cubicBezTo>
                <a:lnTo>
                  <a:pt x="1237" y="1804"/>
                </a:lnTo>
                <a:cubicBezTo>
                  <a:pt x="1217" y="1959"/>
                  <a:pt x="1202" y="2114"/>
                  <a:pt x="1176" y="2268"/>
                </a:cubicBezTo>
                <a:cubicBezTo>
                  <a:pt x="1161" y="2355"/>
                  <a:pt x="1130" y="2439"/>
                  <a:pt x="1115" y="2526"/>
                </a:cubicBezTo>
                <a:cubicBezTo>
                  <a:pt x="1090" y="2663"/>
                  <a:pt x="1088" y="2803"/>
                  <a:pt x="1053" y="2938"/>
                </a:cubicBezTo>
                <a:cubicBezTo>
                  <a:pt x="1053" y="2938"/>
                  <a:pt x="900" y="3325"/>
                  <a:pt x="870" y="3402"/>
                </a:cubicBezTo>
                <a:cubicBezTo>
                  <a:pt x="849" y="3454"/>
                  <a:pt x="844" y="3512"/>
                  <a:pt x="809" y="3557"/>
                </a:cubicBezTo>
                <a:cubicBezTo>
                  <a:pt x="768" y="3609"/>
                  <a:pt x="716" y="3655"/>
                  <a:pt x="686" y="3712"/>
                </a:cubicBezTo>
                <a:cubicBezTo>
                  <a:pt x="634" y="3811"/>
                  <a:pt x="605" y="3918"/>
                  <a:pt x="564" y="4021"/>
                </a:cubicBezTo>
                <a:cubicBezTo>
                  <a:pt x="543" y="4073"/>
                  <a:pt x="548" y="4137"/>
                  <a:pt x="503" y="4176"/>
                </a:cubicBezTo>
                <a:lnTo>
                  <a:pt x="380" y="4279"/>
                </a:lnTo>
                <a:cubicBezTo>
                  <a:pt x="339" y="4382"/>
                  <a:pt x="289" y="4483"/>
                  <a:pt x="258" y="4588"/>
                </a:cubicBezTo>
                <a:cubicBezTo>
                  <a:pt x="181" y="4847"/>
                  <a:pt x="223" y="4727"/>
                  <a:pt x="135" y="4949"/>
                </a:cubicBezTo>
                <a:cubicBezTo>
                  <a:pt x="-109" y="6185"/>
                  <a:pt x="31" y="5363"/>
                  <a:pt x="135" y="8145"/>
                </a:cubicBezTo>
                <a:cubicBezTo>
                  <a:pt x="145" y="8407"/>
                  <a:pt x="178" y="8459"/>
                  <a:pt x="258" y="8661"/>
                </a:cubicBezTo>
                <a:cubicBezTo>
                  <a:pt x="278" y="8815"/>
                  <a:pt x="295" y="8970"/>
                  <a:pt x="319" y="9125"/>
                </a:cubicBezTo>
                <a:cubicBezTo>
                  <a:pt x="335" y="9228"/>
                  <a:pt x="368" y="9330"/>
                  <a:pt x="380" y="9434"/>
                </a:cubicBezTo>
                <a:cubicBezTo>
                  <a:pt x="409" y="9691"/>
                  <a:pt x="422" y="9949"/>
                  <a:pt x="441" y="10207"/>
                </a:cubicBezTo>
                <a:cubicBezTo>
                  <a:pt x="463" y="10499"/>
                  <a:pt x="484" y="10791"/>
                  <a:pt x="503" y="11084"/>
                </a:cubicBezTo>
                <a:cubicBezTo>
                  <a:pt x="525" y="11444"/>
                  <a:pt x="532" y="11806"/>
                  <a:pt x="564" y="12166"/>
                </a:cubicBezTo>
                <a:cubicBezTo>
                  <a:pt x="573" y="12270"/>
                  <a:pt x="609" y="12372"/>
                  <a:pt x="625" y="12475"/>
                </a:cubicBezTo>
                <a:cubicBezTo>
                  <a:pt x="649" y="12630"/>
                  <a:pt x="650" y="12787"/>
                  <a:pt x="686" y="12939"/>
                </a:cubicBezTo>
                <a:cubicBezTo>
                  <a:pt x="747" y="13197"/>
                  <a:pt x="809" y="13197"/>
                  <a:pt x="870" y="13403"/>
                </a:cubicBezTo>
                <a:cubicBezTo>
                  <a:pt x="890" y="13472"/>
                  <a:pt x="914" y="13540"/>
                  <a:pt x="931" y="13610"/>
                </a:cubicBezTo>
                <a:cubicBezTo>
                  <a:pt x="955" y="13712"/>
                  <a:pt x="962" y="13817"/>
                  <a:pt x="992" y="13919"/>
                </a:cubicBezTo>
                <a:cubicBezTo>
                  <a:pt x="1023" y="14024"/>
                  <a:pt x="1023" y="14151"/>
                  <a:pt x="1115" y="14228"/>
                </a:cubicBezTo>
                <a:cubicBezTo>
                  <a:pt x="1176" y="14280"/>
                  <a:pt x="1245" y="14325"/>
                  <a:pt x="1298" y="14383"/>
                </a:cubicBezTo>
                <a:cubicBezTo>
                  <a:pt x="1388" y="14481"/>
                  <a:pt x="1420" y="14623"/>
                  <a:pt x="1543" y="14692"/>
                </a:cubicBezTo>
                <a:cubicBezTo>
                  <a:pt x="1604" y="14726"/>
                  <a:pt x="1671" y="14754"/>
                  <a:pt x="1726" y="14795"/>
                </a:cubicBezTo>
                <a:cubicBezTo>
                  <a:pt x="1835" y="14875"/>
                  <a:pt x="1912" y="14986"/>
                  <a:pt x="2032" y="15053"/>
                </a:cubicBezTo>
                <a:lnTo>
                  <a:pt x="2216" y="15156"/>
                </a:lnTo>
                <a:cubicBezTo>
                  <a:pt x="2257" y="15208"/>
                  <a:pt x="2281" y="15272"/>
                  <a:pt x="2338" y="15311"/>
                </a:cubicBezTo>
                <a:cubicBezTo>
                  <a:pt x="2389" y="15345"/>
                  <a:pt x="2460" y="15348"/>
                  <a:pt x="2522" y="15362"/>
                </a:cubicBezTo>
                <a:cubicBezTo>
                  <a:pt x="2684" y="15400"/>
                  <a:pt x="2852" y="15421"/>
                  <a:pt x="3011" y="15465"/>
                </a:cubicBezTo>
                <a:cubicBezTo>
                  <a:pt x="3402" y="15575"/>
                  <a:pt x="2959" y="15460"/>
                  <a:pt x="3562" y="15568"/>
                </a:cubicBezTo>
                <a:cubicBezTo>
                  <a:pt x="4488" y="15736"/>
                  <a:pt x="3594" y="15639"/>
                  <a:pt x="4786" y="15723"/>
                </a:cubicBezTo>
                <a:cubicBezTo>
                  <a:pt x="5114" y="15815"/>
                  <a:pt x="4833" y="15743"/>
                  <a:pt x="5275" y="15826"/>
                </a:cubicBezTo>
                <a:cubicBezTo>
                  <a:pt x="5358" y="15842"/>
                  <a:pt x="5437" y="15867"/>
                  <a:pt x="5520" y="15878"/>
                </a:cubicBezTo>
                <a:cubicBezTo>
                  <a:pt x="5703" y="15901"/>
                  <a:pt x="5888" y="15909"/>
                  <a:pt x="6071" y="15929"/>
                </a:cubicBezTo>
                <a:cubicBezTo>
                  <a:pt x="6194" y="15943"/>
                  <a:pt x="6317" y="15958"/>
                  <a:pt x="6438" y="15981"/>
                </a:cubicBezTo>
                <a:cubicBezTo>
                  <a:pt x="6501" y="15993"/>
                  <a:pt x="6558" y="16022"/>
                  <a:pt x="6622" y="16032"/>
                </a:cubicBezTo>
                <a:cubicBezTo>
                  <a:pt x="6763" y="16056"/>
                  <a:pt x="6907" y="16068"/>
                  <a:pt x="7050" y="16084"/>
                </a:cubicBezTo>
                <a:cubicBezTo>
                  <a:pt x="8663" y="16261"/>
                  <a:pt x="7488" y="16122"/>
                  <a:pt x="8457" y="16239"/>
                </a:cubicBezTo>
                <a:cubicBezTo>
                  <a:pt x="8519" y="16256"/>
                  <a:pt x="8583" y="16266"/>
                  <a:pt x="8641" y="16290"/>
                </a:cubicBezTo>
                <a:cubicBezTo>
                  <a:pt x="8707" y="16318"/>
                  <a:pt x="8754" y="16376"/>
                  <a:pt x="8825" y="16393"/>
                </a:cubicBezTo>
                <a:cubicBezTo>
                  <a:pt x="8963" y="16428"/>
                  <a:pt x="9110" y="16428"/>
                  <a:pt x="9253" y="16445"/>
                </a:cubicBezTo>
                <a:cubicBezTo>
                  <a:pt x="9421" y="16539"/>
                  <a:pt x="9613" y="16618"/>
                  <a:pt x="9742" y="16754"/>
                </a:cubicBezTo>
                <a:cubicBezTo>
                  <a:pt x="9788" y="16803"/>
                  <a:pt x="9824" y="16857"/>
                  <a:pt x="9865" y="16909"/>
                </a:cubicBezTo>
                <a:cubicBezTo>
                  <a:pt x="9885" y="17063"/>
                  <a:pt x="9912" y="17218"/>
                  <a:pt x="9926" y="17373"/>
                </a:cubicBezTo>
                <a:cubicBezTo>
                  <a:pt x="9953" y="17665"/>
                  <a:pt x="9954" y="17958"/>
                  <a:pt x="9987" y="18249"/>
                </a:cubicBezTo>
                <a:cubicBezTo>
                  <a:pt x="9995" y="18320"/>
                  <a:pt x="10015" y="18390"/>
                  <a:pt x="10048" y="18455"/>
                </a:cubicBezTo>
                <a:cubicBezTo>
                  <a:pt x="10086" y="18530"/>
                  <a:pt x="10210" y="18661"/>
                  <a:pt x="10293" y="18713"/>
                </a:cubicBezTo>
                <a:cubicBezTo>
                  <a:pt x="10411" y="18787"/>
                  <a:pt x="10514" y="18904"/>
                  <a:pt x="10660" y="18919"/>
                </a:cubicBezTo>
                <a:lnTo>
                  <a:pt x="11150" y="18971"/>
                </a:lnTo>
                <a:cubicBezTo>
                  <a:pt x="11231" y="18988"/>
                  <a:pt x="11314" y="19003"/>
                  <a:pt x="11395" y="19022"/>
                </a:cubicBezTo>
                <a:cubicBezTo>
                  <a:pt x="11457" y="19037"/>
                  <a:pt x="11514" y="19066"/>
                  <a:pt x="11578" y="19074"/>
                </a:cubicBezTo>
                <a:cubicBezTo>
                  <a:pt x="11801" y="19101"/>
                  <a:pt x="12027" y="19103"/>
                  <a:pt x="12251" y="19126"/>
                </a:cubicBezTo>
                <a:cubicBezTo>
                  <a:pt x="12374" y="19138"/>
                  <a:pt x="12495" y="19163"/>
                  <a:pt x="12618" y="19177"/>
                </a:cubicBezTo>
                <a:cubicBezTo>
                  <a:pt x="12801" y="19198"/>
                  <a:pt x="12986" y="19211"/>
                  <a:pt x="13169" y="19229"/>
                </a:cubicBezTo>
                <a:cubicBezTo>
                  <a:pt x="13251" y="19246"/>
                  <a:pt x="13331" y="19268"/>
                  <a:pt x="13414" y="19280"/>
                </a:cubicBezTo>
                <a:cubicBezTo>
                  <a:pt x="13556" y="19302"/>
                  <a:pt x="13702" y="19304"/>
                  <a:pt x="13842" y="19332"/>
                </a:cubicBezTo>
                <a:cubicBezTo>
                  <a:pt x="13968" y="19356"/>
                  <a:pt x="14083" y="19414"/>
                  <a:pt x="14209" y="19435"/>
                </a:cubicBezTo>
                <a:lnTo>
                  <a:pt x="14515" y="19486"/>
                </a:lnTo>
                <a:cubicBezTo>
                  <a:pt x="15059" y="19570"/>
                  <a:pt x="14713" y="19490"/>
                  <a:pt x="15250" y="19641"/>
                </a:cubicBezTo>
                <a:lnTo>
                  <a:pt x="15433" y="19693"/>
                </a:lnTo>
                <a:cubicBezTo>
                  <a:pt x="15810" y="20169"/>
                  <a:pt x="15329" y="19583"/>
                  <a:pt x="15678" y="19950"/>
                </a:cubicBezTo>
                <a:cubicBezTo>
                  <a:pt x="15987" y="20275"/>
                  <a:pt x="15627" y="19959"/>
                  <a:pt x="15923" y="20208"/>
                </a:cubicBezTo>
                <a:cubicBezTo>
                  <a:pt x="15963" y="20311"/>
                  <a:pt x="15938" y="20457"/>
                  <a:pt x="16045" y="20517"/>
                </a:cubicBezTo>
                <a:cubicBezTo>
                  <a:pt x="16106" y="20552"/>
                  <a:pt x="16173" y="20580"/>
                  <a:pt x="16229" y="20621"/>
                </a:cubicBezTo>
                <a:cubicBezTo>
                  <a:pt x="16337" y="20701"/>
                  <a:pt x="16415" y="20811"/>
                  <a:pt x="16535" y="20878"/>
                </a:cubicBezTo>
                <a:cubicBezTo>
                  <a:pt x="16657" y="20947"/>
                  <a:pt x="16798" y="20997"/>
                  <a:pt x="16902" y="21084"/>
                </a:cubicBezTo>
                <a:cubicBezTo>
                  <a:pt x="17044" y="21205"/>
                  <a:pt x="17134" y="21404"/>
                  <a:pt x="17330" y="21445"/>
                </a:cubicBezTo>
                <a:cubicBezTo>
                  <a:pt x="17412" y="21463"/>
                  <a:pt x="17494" y="21477"/>
                  <a:pt x="17575" y="21497"/>
                </a:cubicBezTo>
                <a:cubicBezTo>
                  <a:pt x="17698" y="21528"/>
                  <a:pt x="17942" y="21600"/>
                  <a:pt x="17942" y="21600"/>
                </a:cubicBezTo>
                <a:cubicBezTo>
                  <a:pt x="17984" y="21597"/>
                  <a:pt x="18884" y="21559"/>
                  <a:pt x="19105" y="21497"/>
                </a:cubicBezTo>
                <a:cubicBezTo>
                  <a:pt x="19174" y="21477"/>
                  <a:pt x="19221" y="21419"/>
                  <a:pt x="19288" y="21394"/>
                </a:cubicBezTo>
                <a:cubicBezTo>
                  <a:pt x="19406" y="21350"/>
                  <a:pt x="19533" y="21325"/>
                  <a:pt x="19655" y="21291"/>
                </a:cubicBezTo>
                <a:cubicBezTo>
                  <a:pt x="19792" y="21252"/>
                  <a:pt x="19941" y="21206"/>
                  <a:pt x="20084" y="21188"/>
                </a:cubicBezTo>
                <a:cubicBezTo>
                  <a:pt x="20266" y="21164"/>
                  <a:pt x="20451" y="21153"/>
                  <a:pt x="20634" y="21136"/>
                </a:cubicBezTo>
                <a:cubicBezTo>
                  <a:pt x="20696" y="21102"/>
                  <a:pt x="20752" y="21061"/>
                  <a:pt x="20818" y="21033"/>
                </a:cubicBezTo>
                <a:cubicBezTo>
                  <a:pt x="20876" y="21009"/>
                  <a:pt x="20938" y="20992"/>
                  <a:pt x="21001" y="20981"/>
                </a:cubicBezTo>
                <a:cubicBezTo>
                  <a:pt x="21322" y="20927"/>
                  <a:pt x="21304" y="20930"/>
                  <a:pt x="21491" y="20930"/>
                </a:cubicBezTo>
              </a:path>
            </a:pathLst>
          </a:custGeom>
          <a:noFill/>
          <a:ln w="28575" cap="flat">
            <a:solidFill>
              <a:srgbClr val="C3D69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 rot="10800000" flipH="1">
            <a:off x="5722938" y="4621213"/>
            <a:ext cx="393700" cy="39687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3711575" y="2247900"/>
            <a:ext cx="0" cy="1284288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3711575" y="3532188"/>
            <a:ext cx="1147763" cy="1116012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4354513" y="2063750"/>
            <a:ext cx="1190625" cy="1282700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4354513" y="2063750"/>
            <a:ext cx="3636962" cy="0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7991475" y="2063750"/>
            <a:ext cx="0" cy="1355725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CH"/>
          </a:p>
        </p:txBody>
      </p:sp>
      <p:sp>
        <p:nvSpPr>
          <p:cNvPr id="63" name="CasellaDiTesto 62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89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349752" cy="1600200"/>
          </a:xfrm>
        </p:spPr>
        <p:txBody>
          <a:bodyPr/>
          <a:lstStyle/>
          <a:p>
            <a:r>
              <a:rPr lang="en-US" altLang="it-CH" dirty="0"/>
              <a:t>E </a:t>
            </a:r>
            <a:r>
              <a:rPr lang="en-US" altLang="it-CH" dirty="0" err="1"/>
              <a:t>adesso</a:t>
            </a:r>
            <a:r>
              <a:rPr lang="en-US" altLang="it-CH" dirty="0"/>
              <a:t>?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2780928"/>
            <a:ext cx="6696744" cy="2448272"/>
          </a:xfrm>
        </p:spPr>
        <p:txBody>
          <a:bodyPr/>
          <a:lstStyle/>
          <a:p>
            <a:pPr marL="114300" indent="0">
              <a:buNone/>
            </a:pPr>
            <a:r>
              <a:rPr lang="en-US" altLang="it-CH" b="1" dirty="0" smtClean="0"/>
              <a:t>2</a:t>
            </a:r>
            <a:r>
              <a:rPr lang="it-CH" altLang="it-CH" b="1" dirty="0" smtClean="0"/>
              <a:t>.	</a:t>
            </a:r>
            <a:r>
              <a:rPr lang="it-CH" altLang="it-CH" sz="2400" b="1" dirty="0" smtClean="0"/>
              <a:t>Riscrivi le parole su un altro foglio, a gruppi, 	come le hai unite. </a:t>
            </a:r>
          </a:p>
          <a:p>
            <a:endParaRPr lang="it-CH" dirty="0"/>
          </a:p>
        </p:txBody>
      </p:sp>
      <p:sp>
        <p:nvSpPr>
          <p:cNvPr id="4" name="CasellaDiTesto 3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08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6425" y="260648"/>
            <a:ext cx="7770440" cy="1600200"/>
          </a:xfrm>
        </p:spPr>
        <p:txBody>
          <a:bodyPr>
            <a:normAutofit/>
          </a:bodyPr>
          <a:lstStyle/>
          <a:p>
            <a:r>
              <a:rPr lang="en-US" altLang="it-CH" dirty="0" err="1"/>
              <a:t>Calcio</a:t>
            </a:r>
            <a:r>
              <a:rPr lang="en-US" altLang="it-CH" dirty="0"/>
              <a:t> (dal «</a:t>
            </a:r>
            <a:r>
              <a:rPr lang="en-US" altLang="it-CH" dirty="0" err="1" smtClean="0"/>
              <a:t>caos</a:t>
            </a:r>
            <a:r>
              <a:rPr lang="en-US" altLang="it-CH" dirty="0" smtClean="0"/>
              <a:t>» </a:t>
            </a:r>
            <a:r>
              <a:rPr lang="en-US" altLang="it-CH" dirty="0" err="1" smtClean="0"/>
              <a:t>all’indice</a:t>
            </a:r>
            <a:r>
              <a:rPr lang="en-US" altLang="it-CH" dirty="0" smtClean="0"/>
              <a:t>)….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2132856"/>
            <a:ext cx="7543800" cy="3886200"/>
          </a:xfrm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it-CH" altLang="it-CH" dirty="0" smtClean="0"/>
              <a:t>Real Madrid, Inter, Juve, …</a:t>
            </a:r>
          </a:p>
          <a:p>
            <a:pPr marL="304800" indent="-304800"/>
            <a:r>
              <a:rPr lang="it-CH" altLang="it-CH" dirty="0" smtClean="0"/>
              <a:t>Brasile, Svizzera, Italia, Inghilterra, …</a:t>
            </a:r>
          </a:p>
          <a:p>
            <a:pPr marL="304800" indent="-304800"/>
            <a:r>
              <a:rPr lang="it-CH" altLang="it-CH" dirty="0" smtClean="0"/>
              <a:t>Mondiali, Champions League, FIFA, UEFA, …</a:t>
            </a:r>
          </a:p>
          <a:p>
            <a:pPr marL="304800" indent="-304800"/>
            <a:r>
              <a:rPr lang="it-CH" altLang="it-CH" dirty="0" smtClean="0"/>
              <a:t>Shaqiri, Maradona, Giocatori, stipendi, soldi, …</a:t>
            </a:r>
          </a:p>
          <a:p>
            <a:pPr marL="304800" indent="-304800"/>
            <a:r>
              <a:rPr lang="it-CH" altLang="it-CH" dirty="0" smtClean="0"/>
              <a:t>Pubblicità (soldi), Gazzetta, TV, …</a:t>
            </a:r>
          </a:p>
          <a:p>
            <a:pPr marL="304800" indent="-304800"/>
            <a:r>
              <a:rPr lang="it-CH" altLang="it-CH" dirty="0" smtClean="0"/>
              <a:t>Ecc…</a:t>
            </a:r>
            <a:endParaRPr lang="it-CH" altLang="it-CH" dirty="0"/>
          </a:p>
        </p:txBody>
      </p:sp>
      <p:sp>
        <p:nvSpPr>
          <p:cNvPr id="4" name="Rettangolo 3"/>
          <p:cNvSpPr/>
          <p:nvPr/>
        </p:nvSpPr>
        <p:spPr>
          <a:xfrm>
            <a:off x="780001" y="4941168"/>
            <a:ext cx="71043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it-CH" altLang="it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Facendo questo, potresti accorgerti di aver dimenticato dei collegamenti; oppure nuove parole e nuove idee potranno aggiungersi al tuo indice provvisorio</a:t>
            </a:r>
            <a:r>
              <a:rPr lang="it-CH" altLang="it-CH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CH" altLang="it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73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204864"/>
            <a:ext cx="7399784" cy="3886200"/>
          </a:xfrm>
        </p:spPr>
        <p:txBody>
          <a:bodyPr>
            <a:normAutofit fontScale="92500" lnSpcReduction="10000"/>
          </a:bodyPr>
          <a:lstStyle/>
          <a:p>
            <a:pPr marL="304800" indent="-304800">
              <a:lnSpc>
                <a:spcPct val="90000"/>
              </a:lnSpc>
              <a:spcBef>
                <a:spcPct val="0"/>
              </a:spcBef>
            </a:pPr>
            <a:r>
              <a:rPr lang="it-CH" altLang="it-CH" dirty="0" smtClean="0"/>
              <a:t>Real Madrid, Inter, Juve, </a:t>
            </a:r>
            <a:r>
              <a:rPr lang="it-CH" altLang="it-CH" dirty="0" smtClean="0">
                <a:solidFill>
                  <a:srgbClr val="00B050"/>
                </a:solidFill>
              </a:rPr>
              <a:t>Milan, Manchester United, Basilea, Biasca, Ligornetto, </a:t>
            </a:r>
            <a:r>
              <a:rPr lang="it-CH" altLang="it-CH" dirty="0" smtClean="0">
                <a:solidFill>
                  <a:srgbClr val="00B0F0"/>
                </a:solidFill>
              </a:rPr>
              <a:t>partite</a:t>
            </a:r>
            <a:r>
              <a:rPr lang="it-CH" altLang="it-CH" dirty="0" smtClean="0">
                <a:solidFill>
                  <a:srgbClr val="00B050"/>
                </a:solidFill>
              </a:rPr>
              <a:t>, …</a:t>
            </a:r>
            <a:endParaRPr lang="it-CH" altLang="it-CH" sz="3200" dirty="0" smtClean="0"/>
          </a:p>
          <a:p>
            <a:pPr marL="304800" indent="-304800">
              <a:lnSpc>
                <a:spcPct val="90000"/>
              </a:lnSpc>
              <a:spcBef>
                <a:spcPts val="600"/>
              </a:spcBef>
            </a:pPr>
            <a:r>
              <a:rPr lang="it-CH" altLang="it-CH" dirty="0" smtClean="0"/>
              <a:t>Brasile, Svizzera, Italia, Inghilterra, </a:t>
            </a:r>
            <a:r>
              <a:rPr lang="it-CH" altLang="it-CH" dirty="0" smtClean="0">
                <a:solidFill>
                  <a:srgbClr val="00B0F0"/>
                </a:solidFill>
              </a:rPr>
              <a:t>partite </a:t>
            </a:r>
            <a:r>
              <a:rPr lang="it-CH" altLang="it-CH" dirty="0" smtClean="0"/>
              <a:t>…</a:t>
            </a:r>
            <a:endParaRPr lang="it-CH" altLang="it-CH" sz="3200" dirty="0" smtClean="0"/>
          </a:p>
          <a:p>
            <a:pPr marL="304800" indent="-304800">
              <a:lnSpc>
                <a:spcPct val="90000"/>
              </a:lnSpc>
              <a:spcBef>
                <a:spcPts val="600"/>
              </a:spcBef>
            </a:pPr>
            <a:r>
              <a:rPr lang="it-CH" altLang="it-CH" dirty="0" smtClean="0"/>
              <a:t>Mondiali, Champions League, FIFA, UEFA, </a:t>
            </a:r>
            <a:r>
              <a:rPr lang="it-CH" altLang="it-CH" dirty="0" smtClean="0">
                <a:solidFill>
                  <a:srgbClr val="00B050"/>
                </a:solidFill>
              </a:rPr>
              <a:t>Leghe nazionali e regionali, campionati, </a:t>
            </a:r>
            <a:r>
              <a:rPr lang="it-CH" altLang="it-CH" dirty="0" smtClean="0">
                <a:solidFill>
                  <a:srgbClr val="00B0F0"/>
                </a:solidFill>
              </a:rPr>
              <a:t>partite,</a:t>
            </a:r>
            <a:r>
              <a:rPr lang="it-CH" altLang="it-CH" dirty="0" smtClean="0">
                <a:solidFill>
                  <a:srgbClr val="00B050"/>
                </a:solidFill>
              </a:rPr>
              <a:t> arbitri, …</a:t>
            </a:r>
            <a:endParaRPr lang="it-CH" altLang="it-CH" sz="3200" dirty="0" smtClean="0"/>
          </a:p>
          <a:p>
            <a:pPr marL="304800" indent="-304800">
              <a:lnSpc>
                <a:spcPct val="90000"/>
              </a:lnSpc>
              <a:spcBef>
                <a:spcPts val="600"/>
              </a:spcBef>
            </a:pPr>
            <a:r>
              <a:rPr lang="it-CH" altLang="it-CH" dirty="0" smtClean="0"/>
              <a:t>Shaqiri, Maradona, Pirlo, Van Nistelrooij, Beckham, Ronaldo, Messi, giocatori, </a:t>
            </a:r>
            <a:r>
              <a:rPr lang="it-CH" altLang="it-CH" dirty="0" smtClean="0">
                <a:solidFill>
                  <a:srgbClr val="00B0F0"/>
                </a:solidFill>
              </a:rPr>
              <a:t>allenatori</a:t>
            </a:r>
            <a:r>
              <a:rPr lang="it-CH" altLang="it-CH" dirty="0" smtClean="0"/>
              <a:t>, </a:t>
            </a:r>
            <a:r>
              <a:rPr lang="it-CH" altLang="it-CH" dirty="0" smtClean="0">
                <a:solidFill>
                  <a:srgbClr val="00B050"/>
                </a:solidFill>
              </a:rPr>
              <a:t>arbitri</a:t>
            </a:r>
            <a:r>
              <a:rPr lang="it-CH" altLang="it-CH" dirty="0" smtClean="0"/>
              <a:t>, stipendi, soldi, …</a:t>
            </a:r>
            <a:endParaRPr lang="it-CH" altLang="it-CH" sz="3200" dirty="0" smtClean="0"/>
          </a:p>
          <a:p>
            <a:pPr marL="304800" indent="-304800">
              <a:lnSpc>
                <a:spcPct val="90000"/>
              </a:lnSpc>
              <a:spcBef>
                <a:spcPts val="600"/>
              </a:spcBef>
            </a:pPr>
            <a:r>
              <a:rPr lang="it-CH" altLang="it-CH" dirty="0" smtClean="0"/>
              <a:t>Pubblicità (soldi), Gazzetta, TV, </a:t>
            </a:r>
            <a:r>
              <a:rPr lang="it-CH" altLang="it-CH" dirty="0" smtClean="0">
                <a:solidFill>
                  <a:srgbClr val="00B050"/>
                </a:solidFill>
              </a:rPr>
              <a:t>radio, Internet, …</a:t>
            </a:r>
            <a:endParaRPr lang="it-CH" altLang="it-CH" sz="3200" dirty="0" smtClean="0"/>
          </a:p>
          <a:p>
            <a:pPr marL="304800" indent="-304800">
              <a:lnSpc>
                <a:spcPct val="90000"/>
              </a:lnSpc>
              <a:spcBef>
                <a:spcPts val="600"/>
              </a:spcBef>
              <a:buClr>
                <a:srgbClr val="00B050"/>
              </a:buClr>
            </a:pPr>
            <a:r>
              <a:rPr lang="it-CH" altLang="it-CH" dirty="0" smtClean="0">
                <a:solidFill>
                  <a:srgbClr val="00B050"/>
                </a:solidFill>
              </a:rPr>
              <a:t>Pallone, prato, erba, stadi, …</a:t>
            </a:r>
            <a:endParaRPr lang="it-CH" altLang="it-CH" sz="3200" dirty="0" smtClean="0"/>
          </a:p>
          <a:p>
            <a:pPr marL="304800" indent="-304800">
              <a:lnSpc>
                <a:spcPct val="90000"/>
              </a:lnSpc>
              <a:spcBef>
                <a:spcPts val="600"/>
              </a:spcBef>
              <a:buClr>
                <a:srgbClr val="00B050"/>
              </a:buClr>
            </a:pPr>
            <a:r>
              <a:rPr lang="it-CH" altLang="it-CH" dirty="0" smtClean="0">
                <a:solidFill>
                  <a:srgbClr val="00B050"/>
                </a:solidFill>
              </a:rPr>
              <a:t>Pubblico, hooligans, </a:t>
            </a:r>
            <a:r>
              <a:rPr lang="it-CH" altLang="it-CH" dirty="0" smtClean="0">
                <a:solidFill>
                  <a:srgbClr val="00B0F0"/>
                </a:solidFill>
              </a:rPr>
              <a:t>polizia, …</a:t>
            </a:r>
            <a:endParaRPr lang="it-CH" altLang="it-CH" sz="3200" dirty="0" smtClean="0"/>
          </a:p>
          <a:p>
            <a:pPr marL="304800" indent="-304800">
              <a:lnSpc>
                <a:spcPct val="90000"/>
              </a:lnSpc>
              <a:spcBef>
                <a:spcPts val="600"/>
              </a:spcBef>
              <a:buClr>
                <a:srgbClr val="00B050"/>
              </a:buClr>
            </a:pPr>
            <a:r>
              <a:rPr lang="it-CH" altLang="it-CH" dirty="0" smtClean="0">
                <a:solidFill>
                  <a:srgbClr val="00B050"/>
                </a:solidFill>
              </a:rPr>
              <a:t>Corner, penalty</a:t>
            </a:r>
            <a:r>
              <a:rPr lang="it-CH" altLang="it-CH" dirty="0" smtClean="0">
                <a:solidFill>
                  <a:srgbClr val="00B0F0"/>
                </a:solidFill>
              </a:rPr>
              <a:t>, hands, off-side, cross, …</a:t>
            </a:r>
            <a:endParaRPr lang="it-CH" altLang="it-CH" sz="3200" dirty="0" smtClean="0"/>
          </a:p>
          <a:p>
            <a:pPr marL="304800" indent="-304800">
              <a:lnSpc>
                <a:spcPct val="90000"/>
              </a:lnSpc>
              <a:spcBef>
                <a:spcPts val="600"/>
              </a:spcBef>
            </a:pPr>
            <a:r>
              <a:rPr lang="it-CH" altLang="it-CH" dirty="0" smtClean="0"/>
              <a:t>Ecc …</a:t>
            </a:r>
          </a:p>
          <a:p>
            <a:endParaRPr lang="it-CH" dirty="0"/>
          </a:p>
        </p:txBody>
      </p:sp>
      <p:sp>
        <p:nvSpPr>
          <p:cNvPr id="4" name="CasellaDiTesto 3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786425" y="260648"/>
            <a:ext cx="7770440" cy="1600200"/>
          </a:xfrm>
        </p:spPr>
        <p:txBody>
          <a:bodyPr>
            <a:normAutofit/>
          </a:bodyPr>
          <a:lstStyle/>
          <a:p>
            <a:r>
              <a:rPr lang="en-US" altLang="it-CH" dirty="0" smtClean="0"/>
              <a:t>… </a:t>
            </a:r>
            <a:r>
              <a:rPr lang="en-US" altLang="it-CH" dirty="0" err="1" smtClean="0"/>
              <a:t>Calcio</a:t>
            </a:r>
            <a:r>
              <a:rPr lang="en-US" altLang="it-CH" dirty="0" smtClean="0"/>
              <a:t> </a:t>
            </a:r>
            <a:r>
              <a:rPr lang="en-US" altLang="it-CH" dirty="0"/>
              <a:t>(dal «</a:t>
            </a:r>
            <a:r>
              <a:rPr lang="en-US" altLang="it-CH" dirty="0" err="1" smtClean="0"/>
              <a:t>caos</a:t>
            </a:r>
            <a:r>
              <a:rPr lang="en-US" altLang="it-CH" dirty="0" smtClean="0"/>
              <a:t>» </a:t>
            </a:r>
            <a:r>
              <a:rPr lang="en-US" altLang="it-CH" dirty="0" err="1" smtClean="0"/>
              <a:t>all’indice</a:t>
            </a:r>
            <a:r>
              <a:rPr lang="en-US" altLang="it-CH" dirty="0" smtClean="0"/>
              <a:t>)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267081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5085184"/>
            <a:ext cx="7914456" cy="1375048"/>
          </a:xfrm>
        </p:spPr>
        <p:txBody>
          <a:bodyPr>
            <a:noAutofit/>
          </a:bodyPr>
          <a:lstStyle/>
          <a:p>
            <a:pPr algn="ctr"/>
            <a:r>
              <a:rPr lang="en-US" altLang="it-CH" sz="3200" b="1" dirty="0">
                <a:latin typeface="Arial"/>
                <a:ea typeface="Lucida Grande" charset="0"/>
                <a:cs typeface="Arial"/>
                <a:sym typeface="Lucida Grande" charset="0"/>
              </a:rPr>
              <a:t>ORA </a:t>
            </a:r>
            <a:r>
              <a:rPr lang="en-US" altLang="it-CH" sz="3200" b="1" dirty="0" smtClean="0">
                <a:latin typeface="Arial"/>
                <a:ea typeface="Lucida Grande" charset="0"/>
                <a:cs typeface="Arial"/>
                <a:sym typeface="Lucida Grande" charset="0"/>
              </a:rPr>
              <a:t>TI </a:t>
            </a:r>
            <a:r>
              <a:rPr lang="en-US" altLang="it-CH" sz="3200" b="1" dirty="0">
                <a:latin typeface="Arial"/>
                <a:ea typeface="Lucida Grande" charset="0"/>
                <a:cs typeface="Arial"/>
                <a:sym typeface="Lucida Grande" charset="0"/>
              </a:rPr>
              <a:t>MANCA SOLO UN PIANO DI LAVORO …</a:t>
            </a:r>
            <a:r>
              <a:rPr lang="en-US" altLang="it-CH" sz="3600" b="1" dirty="0">
                <a:latin typeface="Arial"/>
                <a:ea typeface="Lucida Grande" charset="0"/>
                <a:cs typeface="Arial"/>
                <a:sym typeface="Lucida Grande" charset="0"/>
              </a:rPr>
              <a:t/>
            </a:r>
            <a:br>
              <a:rPr lang="en-US" altLang="it-CH" sz="3600" b="1" dirty="0">
                <a:latin typeface="Arial"/>
                <a:ea typeface="Lucida Grande" charset="0"/>
                <a:cs typeface="Arial"/>
                <a:sym typeface="Lucida Grande" charset="0"/>
              </a:rPr>
            </a:br>
            <a:endParaRPr lang="it-CH" sz="36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84784"/>
            <a:ext cx="7543800" cy="1368152"/>
          </a:xfrm>
        </p:spPr>
        <p:txBody>
          <a:bodyPr/>
          <a:lstStyle/>
          <a:p>
            <a:r>
              <a:rPr lang="it-CH" altLang="it-CH" b="1" dirty="0" smtClean="0">
                <a:latin typeface="Arial"/>
                <a:ea typeface="Lucida Grande" charset="0"/>
                <a:cs typeface="Arial"/>
                <a:sym typeface="Lucida Grande" charset="0"/>
              </a:rPr>
              <a:t>A questo punto dovrai fare delle scelte, non puoi approfondire tutto. Chiediti che cosa ti interessa di più e comincia a eliminare qualche cosa.</a:t>
            </a:r>
            <a:endParaRPr lang="it-CH" altLang="it-CH" b="1" dirty="0">
              <a:latin typeface="Arial"/>
              <a:ea typeface="Lucida Grande" charset="0"/>
              <a:cs typeface="Arial"/>
              <a:sym typeface="Lucida Grande" charset="0"/>
            </a:endParaRP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899592" y="2996952"/>
            <a:ext cx="7137400" cy="1828800"/>
          </a:xfrm>
          <a:prstGeom prst="rect">
            <a:avLst/>
          </a:prstGeom>
          <a:solidFill>
            <a:srgbClr val="FFFF00"/>
          </a:solidFill>
          <a:ln w="57150" cap="flat">
            <a:solidFill>
              <a:srgbClr val="17365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Ma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soprattutto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trova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un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interrogativo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,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una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domanda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alla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quale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vuoi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rispondere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attraverso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il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tuo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lavoro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.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Che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cosa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vuoi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sapere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, </a:t>
            </a:r>
            <a:r>
              <a:rPr lang="en-US" altLang="it-CH" sz="2800" b="1" dirty="0" err="1">
                <a:latin typeface="Arial"/>
                <a:ea typeface="Lucida Grande" charset="0"/>
                <a:cs typeface="Arial"/>
                <a:sym typeface="Lucida Grande" charset="0"/>
              </a:rPr>
              <a:t>esattamente</a:t>
            </a:r>
            <a:r>
              <a:rPr lang="en-US" altLang="it-CH" sz="2800" b="1" dirty="0">
                <a:latin typeface="Arial"/>
                <a:ea typeface="Lucida Grande" charset="0"/>
                <a:cs typeface="Arial"/>
                <a:sym typeface="Lucida Grande" charset="0"/>
              </a:rPr>
              <a:t>?</a:t>
            </a:r>
          </a:p>
        </p:txBody>
      </p:sp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1095375" y="682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971600" y="476672"/>
            <a:ext cx="63497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t-CH" dirty="0" smtClean="0"/>
              <a:t>E come continuo?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62126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</TotalTime>
  <Words>413</Words>
  <Application>Microsoft Macintosh PowerPoint</Application>
  <PresentationFormat>Presentazione su schermo (4:3)</PresentationFormat>
  <Paragraphs>104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Adiacente</vt:lpstr>
      <vt:lpstr>IL CALCIO</vt:lpstr>
      <vt:lpstr>Io ho scelto «il calcio» come tema per il mio LA</vt:lpstr>
      <vt:lpstr>Presentazione di PowerPoint</vt:lpstr>
      <vt:lpstr>Ma adesso cosa devo fare?   </vt:lpstr>
      <vt:lpstr>Presentazione di PowerPoint</vt:lpstr>
      <vt:lpstr>E adesso?</vt:lpstr>
      <vt:lpstr>Calcio (dal «caos» all’indice)….</vt:lpstr>
      <vt:lpstr>… Calcio (dal «caos» all’indice)</vt:lpstr>
      <vt:lpstr>ORA TI MANCA SOLO UN PIANO DI LAVORO 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Boschetti</dc:creator>
  <cp:lastModifiedBy>Rosa Butti</cp:lastModifiedBy>
  <cp:revision>11</cp:revision>
  <cp:lastPrinted>2015-09-01T06:53:50Z</cp:lastPrinted>
  <dcterms:created xsi:type="dcterms:W3CDTF">2014-09-30T15:22:23Z</dcterms:created>
  <dcterms:modified xsi:type="dcterms:W3CDTF">2015-09-01T06:53:55Z</dcterms:modified>
</cp:coreProperties>
</file>