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63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768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30.08.15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youtube.com/watch?v=-tVW3uDfWVw&amp;rel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2944" y="2311015"/>
            <a:ext cx="5994140" cy="2260985"/>
          </a:xfrm>
        </p:spPr>
        <p:txBody>
          <a:bodyPr>
            <a:noAutofit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sz="4800" b="1" dirty="0" smtClean="0"/>
              <a:t>LA SCELTA DEL TEMA ATTRAVERSO UN BRAINSTORMING</a:t>
            </a:r>
            <a:endParaRPr lang="it-IT" sz="4800" b="1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574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69352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hlinkClick r:id="rId2"/>
              </a:rPr>
              <a:t>Il Brainstorming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89856"/>
            <a:ext cx="3566160" cy="4704069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sz="2400" dirty="0"/>
              <a:t>Il </a:t>
            </a:r>
            <a:r>
              <a:rPr lang="it-IT" sz="2400" b="1" dirty="0"/>
              <a:t>brainstorming</a:t>
            </a:r>
            <a:r>
              <a:rPr lang="it-IT" sz="2400" dirty="0"/>
              <a:t> è una tecnica </a:t>
            </a:r>
            <a:r>
              <a:rPr lang="it-IT" sz="2400" dirty="0" smtClean="0"/>
              <a:t>di </a:t>
            </a:r>
            <a:r>
              <a:rPr lang="it-IT" sz="2400" dirty="0"/>
              <a:t>gruppo per far emergere </a:t>
            </a:r>
            <a:r>
              <a:rPr lang="it-IT" sz="2400" dirty="0" smtClean="0"/>
              <a:t>delle idee. </a:t>
            </a:r>
          </a:p>
          <a:p>
            <a:r>
              <a:rPr lang="it-IT" sz="2400" dirty="0" smtClean="0"/>
              <a:t>In pratica ognuno è libero di proporre temi, soluzioni, idee, …</a:t>
            </a:r>
          </a:p>
          <a:p>
            <a:r>
              <a:rPr lang="it-IT" sz="2400" dirty="0"/>
              <a:t>L</a:t>
            </a:r>
            <a:r>
              <a:rPr lang="it-IT" sz="2400" dirty="0" smtClean="0"/>
              <a:t>a critica e la selezione viene fatta in un secondo tempo.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Segnaposto contenuto 4"/>
          <p:cNvPicPr>
            <a:picLocks noGrp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4" r="6204"/>
          <a:stretch>
            <a:fillRect/>
          </a:stretch>
        </p:blipFill>
        <p:spPr>
          <a:xfrm>
            <a:off x="4424363" y="2243138"/>
            <a:ext cx="3729037" cy="3646487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6499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7637"/>
            <a:ext cx="7391401" cy="11430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FFFF"/>
                </a:solidFill>
              </a:rPr>
              <a:t>La scelta del tema attraverso un </a:t>
            </a:r>
            <a:r>
              <a:rPr lang="it-IT" dirty="0">
                <a:solidFill>
                  <a:srgbClr val="990000"/>
                </a:solidFill>
              </a:rPr>
              <a:t>La scelta del tema attraverso </a:t>
            </a:r>
            <a:r>
              <a:rPr lang="it-IT" dirty="0" smtClean="0">
                <a:solidFill>
                  <a:srgbClr val="990000"/>
                </a:solidFill>
              </a:rPr>
              <a:t>brainstorming</a:t>
            </a:r>
            <a:endParaRPr lang="it-IT" sz="2400" dirty="0">
              <a:solidFill>
                <a:srgbClr val="99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862811"/>
            <a:ext cx="3566160" cy="4336525"/>
          </a:xfrm>
        </p:spPr>
        <p:txBody>
          <a:bodyPr>
            <a:normAutofit fontScale="92500"/>
          </a:bodyPr>
          <a:lstStyle/>
          <a:p>
            <a:endParaRPr lang="it-IT" dirty="0" smtClean="0"/>
          </a:p>
          <a:p>
            <a:r>
              <a:rPr lang="it-IT" sz="2400" dirty="0" smtClean="0"/>
              <a:t>Spesso è difficile trovare l’argomento per il lavoro di approfondimento. </a:t>
            </a:r>
          </a:p>
          <a:p>
            <a:r>
              <a:rPr lang="it-IT" sz="2400" dirty="0" smtClean="0"/>
              <a:t>Realizza con i tuoi compagni </a:t>
            </a:r>
            <a:r>
              <a:rPr lang="it-IT" sz="2400" dirty="0"/>
              <a:t>un brainstorming </a:t>
            </a:r>
            <a:r>
              <a:rPr lang="it-IT" sz="2400" dirty="0" smtClean="0"/>
              <a:t>su </a:t>
            </a:r>
            <a:r>
              <a:rPr lang="it-IT" sz="2400" dirty="0"/>
              <a:t>tutti gli argomenti possibili per un lavoro di </a:t>
            </a:r>
            <a:r>
              <a:rPr lang="it-IT" sz="2400" dirty="0" smtClean="0"/>
              <a:t>approfondimento, oppure su tutti i vostri campi di interesse, oppure ...</a:t>
            </a:r>
            <a:endParaRPr lang="it-IT" sz="2400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Segnaposto contenuto 4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39" y="2560254"/>
            <a:ext cx="3921711" cy="2807506"/>
          </a:xfrm>
          <a:prstGeom prst="rect">
            <a:avLst/>
          </a:prstGeo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402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199" y="197491"/>
            <a:ext cx="7391401" cy="1143000"/>
          </a:xfrm>
        </p:spPr>
        <p:txBody>
          <a:bodyPr/>
          <a:lstStyle/>
          <a:p>
            <a:r>
              <a:rPr lang="it-IT" dirty="0" smtClean="0"/>
              <a:t>Esponi e raccogli tutte le idee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4803719" y="1567043"/>
            <a:ext cx="3566160" cy="3911600"/>
          </a:xfrm>
        </p:spPr>
        <p:txBody>
          <a:bodyPr>
            <a:noAutofit/>
          </a:bodyPr>
          <a:lstStyle/>
          <a:p>
            <a:r>
              <a:rPr lang="it-IT" sz="2200" smtClean="0"/>
              <a:t>Insieme, raccogliete </a:t>
            </a:r>
            <a:r>
              <a:rPr lang="it-IT" sz="2200" dirty="0"/>
              <a:t>tutte le idee (anche strampalate o con poco senso apparente) senza che nessuna di esse venga censurata. </a:t>
            </a:r>
          </a:p>
          <a:p>
            <a:r>
              <a:rPr lang="it-IT" sz="2200" dirty="0">
                <a:solidFill>
                  <a:srgbClr val="990000"/>
                </a:solidFill>
              </a:rPr>
              <a:t>Il brainstorming non si fa mai da soli!!!</a:t>
            </a:r>
          </a:p>
        </p:txBody>
      </p:sp>
      <p:pic>
        <p:nvPicPr>
          <p:cNvPr id="9" name="Segnaposto contenuto 8" descr="Brainstorming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37" b="-35137"/>
          <a:stretch/>
        </p:blipFill>
        <p:spPr>
          <a:xfrm>
            <a:off x="367852" y="1067767"/>
            <a:ext cx="4435867" cy="4866419"/>
          </a:xfr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4732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248699"/>
            <a:ext cx="7391401" cy="1143000"/>
          </a:xfrm>
        </p:spPr>
        <p:txBody>
          <a:bodyPr/>
          <a:lstStyle/>
          <a:p>
            <a:r>
              <a:rPr lang="it-IT" dirty="0" smtClean="0"/>
              <a:t>… riordina …</a:t>
            </a:r>
            <a:endParaRPr lang="it-IT" dirty="0"/>
          </a:p>
        </p:txBody>
      </p:sp>
      <p:pic>
        <p:nvPicPr>
          <p:cNvPr id="6" name="Segnaposto contenuto 5" descr="7590363962_97820fc76d_z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755"/>
            <a:ext cx="3657600" cy="3262018"/>
          </a:xfrm>
        </p:spPr>
      </p:pic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419600" y="2233781"/>
            <a:ext cx="3657600" cy="3439414"/>
          </a:xfrm>
        </p:spPr>
        <p:txBody>
          <a:bodyPr>
            <a:normAutofit/>
          </a:bodyPr>
          <a:lstStyle/>
          <a:p>
            <a:r>
              <a:rPr lang="it-IT" sz="2200" dirty="0"/>
              <a:t>In un secondo tempo </a:t>
            </a:r>
            <a:r>
              <a:rPr lang="it-IT" sz="2200" dirty="0" smtClean="0"/>
              <a:t>ordinate, selezionate, scartate, … </a:t>
            </a:r>
            <a:endParaRPr lang="it-IT" sz="2200" dirty="0"/>
          </a:p>
          <a:p>
            <a:r>
              <a:rPr lang="it-IT" sz="2200" dirty="0"/>
              <a:t>E vedrai che dai molti temi </a:t>
            </a:r>
            <a:r>
              <a:rPr lang="it-IT" sz="2200" dirty="0" smtClean="0"/>
              <a:t>emersi da questa attività, ce </a:t>
            </a:r>
            <a:r>
              <a:rPr lang="it-IT" sz="2200" dirty="0"/>
              <a:t>n’è uno interessante anche per te.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000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278</TotalTime>
  <Words>173</Words>
  <Application>Microsoft Macintosh PowerPoint</Application>
  <PresentationFormat>Presentazione su schermo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Adiacente</vt:lpstr>
      <vt:lpstr>    LA SCELTA DEL TEMA ATTRAVERSO UN BRAINSTORMING</vt:lpstr>
      <vt:lpstr>Il Brainstorming</vt:lpstr>
      <vt:lpstr>La scelta del tema attraverso un La scelta del tema attraverso brainstorming</vt:lpstr>
      <vt:lpstr>Esponi e raccogli tutte le idee</vt:lpstr>
      <vt:lpstr>… riordina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scelta del tema per il LA</dc:title>
  <dc:creator>Regula Gnosca</dc:creator>
  <cp:lastModifiedBy>Rosa Butti</cp:lastModifiedBy>
  <cp:revision>31</cp:revision>
  <dcterms:created xsi:type="dcterms:W3CDTF">2013-10-01T06:08:47Z</dcterms:created>
  <dcterms:modified xsi:type="dcterms:W3CDTF">2015-08-30T05:46:26Z</dcterms:modified>
</cp:coreProperties>
</file>