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1"/>
  </p:sldMasterIdLst>
  <p:notesMasterIdLst>
    <p:notesMasterId r:id="rId12"/>
  </p:notesMasterIdLst>
  <p:handoutMasterIdLst>
    <p:handoutMasterId r:id="rId13"/>
  </p:handout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</p:sldIdLst>
  <p:sldSz cx="9144000" cy="6858000" type="screen4x3"/>
  <p:notesSz cx="6797675" cy="9926638"/>
  <p:defaultTextStyle>
    <a:defPPr>
      <a:defRPr lang="it-C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3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8FE1976-C9BA-4FB5-92E9-95AFA92C08E6}" type="datetime1">
              <a:rPr lang="it-IT" altLang="it-CH"/>
              <a:pPr>
                <a:defRPr/>
              </a:pPr>
              <a:t>13/01/2015</a:t>
            </a:fld>
            <a:endParaRPr lang="it-IT" altLang="it-CH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C63B19F0-0B72-4954-A588-7AD82AD7149F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603332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fld id="{5AB633C1-0172-4640-82E5-EF3F5ECB42FA}" type="datetime1">
              <a:rPr lang="it-CH"/>
              <a:pPr>
                <a:defRPr/>
              </a:pPr>
              <a:t>13.01.2015</a:t>
            </a:fld>
            <a:endParaRPr lang="it-CH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CH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CH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97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53315C6-D096-4812-BB83-39E7A2646F13}" type="slidenum">
              <a:rPr lang="it-CH" altLang="it-CH"/>
              <a:pPr/>
              <a:t>‹N›</a:t>
            </a:fld>
            <a:endParaRPr lang="it-CH" altLang="it-CH"/>
          </a:p>
        </p:txBody>
      </p:sp>
    </p:spTree>
    <p:extLst>
      <p:ext uri="{BB962C8B-B14F-4D97-AF65-F5344CB8AC3E}">
        <p14:creationId xmlns:p14="http://schemas.microsoft.com/office/powerpoint/2010/main" val="3682190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ＭＳ Ｐゴシック" pitchFamily="-9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9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0DE2146-AE82-40A2-AD9A-7509AE39AC8E}" type="slidenum">
              <a:rPr lang="it-CH" altLang="it-CH" sz="1200">
                <a:latin typeface="Arial" panose="020B0604020202020204" pitchFamily="34" charset="0"/>
              </a:rPr>
              <a:pPr eaLnBrk="1" hangingPunct="1"/>
              <a:t>1</a:t>
            </a:fld>
            <a:endParaRPr lang="it-CH" altLang="it-CH" sz="1200">
              <a:latin typeface="Arial" panose="020B0604020202020204" pitchFamily="34" charset="0"/>
            </a:endParaRPr>
          </a:p>
        </p:txBody>
      </p:sp>
      <p:sp>
        <p:nvSpPr>
          <p:cNvPr id="1741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CH" altLang="it-CH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367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8DC8E8D-D000-497F-A349-59F43BA18D3C}" type="slidenum">
              <a:rPr lang="it-CH" altLang="it-CH" sz="1200">
                <a:latin typeface="Arial" panose="020B0604020202020204" pitchFamily="34" charset="0"/>
              </a:rPr>
              <a:pPr eaLnBrk="1" hangingPunct="1"/>
              <a:t>2</a:t>
            </a:fld>
            <a:endParaRPr lang="it-CH" altLang="it-CH" sz="1200">
              <a:latin typeface="Arial" panose="020B0604020202020204" pitchFamily="34" charset="0"/>
            </a:endParaRPr>
          </a:p>
        </p:txBody>
      </p:sp>
      <p:sp>
        <p:nvSpPr>
          <p:cNvPr id="1945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CH" altLang="it-CH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8720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919299C-F9DB-4684-9DB4-F3BF11A48760}" type="slidenum">
              <a:rPr lang="it-CH" altLang="it-CH" sz="1200">
                <a:latin typeface="Arial" panose="020B0604020202020204" pitchFamily="34" charset="0"/>
              </a:rPr>
              <a:pPr eaLnBrk="1" hangingPunct="1"/>
              <a:t>3</a:t>
            </a:fld>
            <a:endParaRPr lang="it-CH" altLang="it-CH" sz="1200">
              <a:latin typeface="Arial" panose="020B0604020202020204" pitchFamily="34" charset="0"/>
            </a:endParaRPr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CH" altLang="it-CH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7824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1DCC457-71B2-4EEC-ADF0-53C2FB923B2C}" type="slidenum">
              <a:rPr lang="it-CH" altLang="it-CH" sz="1200">
                <a:latin typeface="Arial" panose="020B0604020202020204" pitchFamily="34" charset="0"/>
              </a:rPr>
              <a:pPr eaLnBrk="1" hangingPunct="1"/>
              <a:t>4</a:t>
            </a:fld>
            <a:endParaRPr lang="it-CH" altLang="it-CH" sz="1200">
              <a:latin typeface="Arial" panose="020B0604020202020204" pitchFamily="34" charset="0"/>
            </a:endParaRPr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CH" altLang="it-CH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3314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26D2796-6B7E-4BFB-98E2-91E4EAE96AB7}" type="slidenum">
              <a:rPr lang="it-CH" altLang="it-CH" sz="1200">
                <a:latin typeface="Arial" panose="020B0604020202020204" pitchFamily="34" charset="0"/>
              </a:rPr>
              <a:pPr eaLnBrk="1" hangingPunct="1"/>
              <a:t>5</a:t>
            </a:fld>
            <a:endParaRPr lang="it-CH" altLang="it-CH" sz="1200">
              <a:latin typeface="Arial" panose="020B0604020202020204" pitchFamily="34" charset="0"/>
            </a:endParaRPr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CH" altLang="it-CH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5833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7D81594-51CE-4161-B387-74D313A3F7AC}" type="slidenum">
              <a:rPr lang="it-CH" altLang="it-CH" sz="1200">
                <a:latin typeface="Arial" panose="020B0604020202020204" pitchFamily="34" charset="0"/>
              </a:rPr>
              <a:pPr eaLnBrk="1" hangingPunct="1"/>
              <a:t>6</a:t>
            </a:fld>
            <a:endParaRPr lang="it-CH" altLang="it-CH" sz="1200">
              <a:latin typeface="Arial" panose="020B0604020202020204" pitchFamily="34" charset="0"/>
            </a:endParaRPr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CH" altLang="it-CH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0502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274C72-FC3E-4BB7-9313-C7135DFC4DA7}" type="slidenum">
              <a:rPr lang="it-CH" altLang="it-CH" sz="1200">
                <a:latin typeface="Arial" panose="020B0604020202020204" pitchFamily="34" charset="0"/>
              </a:rPr>
              <a:pPr eaLnBrk="1" hangingPunct="1"/>
              <a:t>7</a:t>
            </a:fld>
            <a:endParaRPr lang="it-CH" altLang="it-CH" sz="1200">
              <a:latin typeface="Arial" panose="020B0604020202020204" pitchFamily="34" charset="0"/>
            </a:endParaRPr>
          </a:p>
        </p:txBody>
      </p:sp>
      <p:sp>
        <p:nvSpPr>
          <p:cNvPr id="296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CH" altLang="it-CH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25045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486AC9C-BBD7-423F-9C22-70FEECC5685B}" type="slidenum">
              <a:rPr lang="it-CH" altLang="it-CH" sz="1200">
                <a:latin typeface="Arial" panose="020B0604020202020204" pitchFamily="34" charset="0"/>
              </a:rPr>
              <a:pPr eaLnBrk="1" hangingPunct="1"/>
              <a:t>8</a:t>
            </a:fld>
            <a:endParaRPr lang="it-CH" altLang="it-CH" sz="1200">
              <a:latin typeface="Arial" panose="020B0604020202020204" pitchFamily="34" charset="0"/>
            </a:endParaRPr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CH" altLang="it-CH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8238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9C1ACD-91B6-4C6E-9E31-951DBD0C54B7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98806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9CB6B3-820F-41F7-80C4-C00F28F2007C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17737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0BC2C-CB64-42A1-B19A-25A11A8E987A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85334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CH"/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endParaRPr lang="it-CH" noProof="0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6D6BE-90F7-4E34-AC8B-DC0AFA9E7064}" type="slidenum">
              <a:rPr lang="it-IT" altLang="it-CH"/>
              <a:pPr/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72491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88F632-34EE-4E98-B854-AFAA2AA2E0BA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42815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9CDE37-F8C0-471B-B0BD-841916F251AA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8031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F12D04-0CFF-44F7-8159-263B44374276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12433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672B44-ED05-4BB9-874A-514B0EEC09BD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422848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6146D-1016-4BD6-A3A2-189B0CCC8B03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59820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D64D7F-3727-498D-BD70-E24502091D63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12801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AE3C73-913C-465E-AD37-CDAC545738A2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725430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78542-D953-4DA0-8CE3-9F228E094262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95852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CH" smtClean="0"/>
              <a:t>Fare clic per modificare stili del testo dello schema</a:t>
            </a:r>
          </a:p>
          <a:p>
            <a:pPr lvl="1"/>
            <a:r>
              <a:rPr lang="it-IT" altLang="it-CH" smtClean="0"/>
              <a:t>Secondo livello</a:t>
            </a:r>
          </a:p>
          <a:p>
            <a:pPr lvl="2"/>
            <a:r>
              <a:rPr lang="it-IT" altLang="it-CH" smtClean="0"/>
              <a:t>Terzo livello</a:t>
            </a:r>
          </a:p>
          <a:p>
            <a:pPr lvl="3"/>
            <a:r>
              <a:rPr lang="it-IT" altLang="it-CH" smtClean="0"/>
              <a:t>Quarto livello</a:t>
            </a:r>
          </a:p>
          <a:p>
            <a:pPr lvl="4"/>
            <a:r>
              <a:rPr lang="it-IT" altLang="it-CH" smtClean="0"/>
              <a:t>Quinto livello</a:t>
            </a:r>
            <a:endParaRPr lang="en-US" altLang="it-CH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84DA994E-09B7-4E3A-9FF8-A1AE8EFEF0E1}" type="slidenum">
              <a:rPr lang="it-CH" altLang="it-CH"/>
              <a:pPr/>
              <a:t>‹N›</a:t>
            </a:fld>
            <a:endParaRPr lang="it-CH" alt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526DB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89AAC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DC592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9"/>
          <p:cNvSpPr>
            <a:spLocks noGrp="1" noChangeArrowheads="1"/>
          </p:cNvSpPr>
          <p:nvPr>
            <p:ph type="title"/>
          </p:nvPr>
        </p:nvSpPr>
        <p:spPr>
          <a:xfrm>
            <a:off x="539552" y="687786"/>
            <a:ext cx="7620000" cy="1143000"/>
          </a:xfrm>
        </p:spPr>
        <p:txBody>
          <a:bodyPr/>
          <a:lstStyle/>
          <a:p>
            <a:pPr eaLnBrk="1" hangingPunct="1"/>
            <a:r>
              <a:rPr lang="it-CH" altLang="it-CH" dirty="0" smtClean="0">
                <a:ea typeface="ＭＳ Ｐゴシック" panose="020B0600070205080204" pitchFamily="34" charset="-128"/>
              </a:rPr>
              <a:t>COME </a:t>
            </a:r>
            <a:r>
              <a:rPr lang="it-CH" altLang="it-CH" smtClean="0">
                <a:ea typeface="ＭＳ Ｐゴシック" panose="020B0600070205080204" pitchFamily="34" charset="-128"/>
              </a:rPr>
              <a:t>PREPARARE </a:t>
            </a:r>
            <a:br>
              <a:rPr lang="it-CH" altLang="it-CH" smtClean="0">
                <a:ea typeface="ＭＳ Ｐゴシック" panose="020B0600070205080204" pitchFamily="34" charset="-128"/>
              </a:rPr>
            </a:br>
            <a:r>
              <a:rPr lang="it-CH" altLang="it-CH" smtClean="0">
                <a:ea typeface="ＭＳ Ｐゴシック" panose="020B0600070205080204" pitchFamily="34" charset="-128"/>
              </a:rPr>
              <a:t>UNA PRESENTAZIONE </a:t>
            </a:r>
            <a:br>
              <a:rPr lang="it-CH" altLang="it-CH" smtClean="0">
                <a:ea typeface="ＭＳ Ｐゴシック" panose="020B0600070205080204" pitchFamily="34" charset="-128"/>
              </a:rPr>
            </a:br>
            <a:r>
              <a:rPr lang="it-CH" altLang="it-CH" smtClean="0">
                <a:ea typeface="ＭＳ Ｐゴシック" panose="020B0600070205080204" pitchFamily="34" charset="-128"/>
              </a:rPr>
              <a:t>IN POWER </a:t>
            </a:r>
            <a:r>
              <a:rPr lang="it-CH" altLang="it-CH" dirty="0" smtClean="0">
                <a:ea typeface="ＭＳ Ｐゴシック" panose="020B0600070205080204" pitchFamily="34" charset="-128"/>
              </a:rPr>
              <a:t>POINT</a:t>
            </a:r>
            <a:endParaRPr lang="it-IT" altLang="it-CH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1638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427288"/>
            <a:ext cx="4065588" cy="335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-27384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14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CH" smtClean="0">
                <a:ea typeface="ＭＳ Ｐゴシック" panose="020B0600070205080204" pitchFamily="34" charset="-128"/>
              </a:rPr>
              <a:t>Preparazione orale 2</a:t>
            </a:r>
          </a:p>
        </p:txBody>
      </p:sp>
      <p:sp>
        <p:nvSpPr>
          <p:cNvPr id="34818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CH" altLang="it-CH" sz="3200" smtClean="0">
                <a:ea typeface="ＭＳ Ｐゴシック" panose="020B0600070205080204" pitchFamily="34" charset="-128"/>
              </a:rPr>
              <a:t>Allenatevi con un compagno o davanti allo specchio.</a:t>
            </a:r>
          </a:p>
          <a:p>
            <a:endParaRPr lang="it-IT" altLang="it-CH" sz="3200" smtClean="0">
              <a:ea typeface="ＭＳ Ｐゴシック" panose="020B0600070205080204" pitchFamily="34" charset="-128"/>
            </a:endParaRPr>
          </a:p>
          <a:p>
            <a:endParaRPr lang="it-IT" altLang="it-CH" smtClean="0">
              <a:ea typeface="ＭＳ Ｐゴシック" panose="020B0600070205080204" pitchFamily="34" charset="-128"/>
            </a:endParaRPr>
          </a:p>
        </p:txBody>
      </p:sp>
      <p:pic>
        <p:nvPicPr>
          <p:cNvPr id="34820" name="Immagine 7" descr="Unknow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284538"/>
            <a:ext cx="3744913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78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0" descr="Puzzle%20of%20State%20Health%20Refor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420" y="2963863"/>
            <a:ext cx="4926013" cy="327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87351"/>
            <a:ext cx="7313612" cy="1143000"/>
          </a:xfrm>
        </p:spPr>
        <p:txBody>
          <a:bodyPr/>
          <a:lstStyle/>
          <a:p>
            <a:pPr eaLnBrk="1" hangingPunct="1"/>
            <a:r>
              <a:rPr lang="it-CH" altLang="it-CH" dirty="0" smtClean="0">
                <a:ea typeface="ＭＳ Ｐゴシック" panose="020B0600070205080204" pitchFamily="34" charset="-128"/>
              </a:rPr>
              <a:t>Un punto per ogni diapositiva</a:t>
            </a:r>
            <a:endParaRPr lang="it-IT" altLang="it-CH" dirty="0" smtClean="0">
              <a:ea typeface="ＭＳ Ｐゴシック" panose="020B0600070205080204" pitchFamily="34" charset="-128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CH" altLang="it-CH" sz="2500" smtClean="0">
                <a:ea typeface="ＭＳ Ｐゴシック" panose="020B0600070205080204" pitchFamily="34" charset="-128"/>
              </a:rPr>
              <a:t>Scegliere una o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CH" altLang="it-CH" sz="2500" smtClean="0">
                <a:ea typeface="ＭＳ Ｐゴシック" panose="020B0600070205080204" pitchFamily="34" charset="-128"/>
              </a:rPr>
              <a:t>	più  diapositive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CH" altLang="it-CH" sz="2500" smtClean="0">
                <a:ea typeface="ＭＳ Ｐゴシック" panose="020B0600070205080204" pitchFamily="34" charset="-128"/>
              </a:rPr>
              <a:t>	per ogni punto da trattare</a:t>
            </a:r>
            <a:endParaRPr lang="it-IT" altLang="it-CH" sz="2500" smtClean="0">
              <a:ea typeface="ＭＳ Ｐゴシック" panose="020B0600070205080204" pitchFamily="34" charset="-128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01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CH" altLang="it-CH" smtClean="0">
                <a:ea typeface="ＭＳ Ｐゴシック" panose="020B0600070205080204" pitchFamily="34" charset="-128"/>
              </a:rPr>
              <a:t>Scrivere il meno possibile</a:t>
            </a:r>
            <a:endParaRPr lang="it-IT" altLang="it-CH" smtClean="0">
              <a:ea typeface="ＭＳ Ｐゴシック" panose="020B0600070205080204" pitchFamily="34" charset="-128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CH" altLang="it-CH" sz="2500" smtClean="0">
                <a:ea typeface="ＭＳ Ｐゴシック" panose="020B0600070205080204" pitchFamily="34" charset="-128"/>
              </a:rPr>
              <a:t>Su ogni diapositiva deve esserci scritto il meno possibile. </a:t>
            </a:r>
          </a:p>
          <a:p>
            <a:pPr eaLnBrk="1" hangingPunct="1"/>
            <a:r>
              <a:rPr lang="it-CH" altLang="it-CH" sz="2500" smtClean="0">
                <a:ea typeface="ＭＳ Ｐゴシック" panose="020B0600070205080204" pitchFamily="34" charset="-128"/>
              </a:rPr>
              <a:t>(massimo 20 parole)</a:t>
            </a:r>
          </a:p>
        </p:txBody>
      </p:sp>
      <p:sp>
        <p:nvSpPr>
          <p:cNvPr id="20483" name="Rectangle 4"/>
          <p:cNvSpPr>
            <a:spLocks noGrp="1" noChangeArrowheads="1" noTextEdit="1"/>
          </p:cNvSpPr>
          <p:nvPr>
            <p:ph type="clipArt" sz="half" idx="2"/>
          </p:nvPr>
        </p:nvSpPr>
        <p:spPr>
          <a:xfrm>
            <a:off x="5094288" y="1827213"/>
            <a:ext cx="3589337" cy="4114800"/>
          </a:xfrm>
        </p:spPr>
      </p:sp>
      <p:pic>
        <p:nvPicPr>
          <p:cNvPr id="20484" name="Picture 5" descr="scrittu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800"/>
            <a:ext cx="2903537" cy="410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457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CH" altLang="it-CH" sz="4800" dirty="0" smtClean="0">
                <a:ea typeface="ＭＳ Ｐゴシック" panose="020B0600070205080204" pitchFamily="34" charset="-128"/>
              </a:rPr>
              <a:t>Parole o immagini</a:t>
            </a:r>
            <a:endParaRPr lang="it-IT" altLang="it-CH" sz="4800" dirty="0" smtClean="0">
              <a:ea typeface="ＭＳ Ｐゴシック" panose="020B0600070205080204" pitchFamily="34" charset="-128"/>
            </a:endParaRPr>
          </a:p>
        </p:txBody>
      </p:sp>
      <p:sp>
        <p:nvSpPr>
          <p:cNvPr id="22530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CH" altLang="it-CH" sz="2500" smtClean="0">
                <a:ea typeface="ＭＳ Ｐゴシック" panose="020B0600070205080204" pitchFamily="34" charset="-128"/>
              </a:rPr>
              <a:t>Quando possibile sostituire lo scritto con le immagini.</a:t>
            </a:r>
            <a:endParaRPr lang="it-IT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endParaRPr lang="it-IT" altLang="it-CH" sz="2500" smtClean="0">
              <a:ea typeface="ＭＳ Ｐゴシック" panose="020B0600070205080204" pitchFamily="34" charset="-128"/>
            </a:endParaRPr>
          </a:p>
        </p:txBody>
      </p:sp>
      <p:pic>
        <p:nvPicPr>
          <p:cNvPr id="22531" name="Picture 11" descr="Amphiprion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07904" y="3736681"/>
            <a:ext cx="3408363" cy="2598738"/>
          </a:xfr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00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CH" altLang="it-CH" smtClean="0">
                <a:ea typeface="ＭＳ Ｐゴシック" panose="020B0600070205080204" pitchFamily="34" charset="-128"/>
              </a:rPr>
              <a:t>Carattere leggibile</a:t>
            </a:r>
            <a:endParaRPr lang="it-IT" altLang="it-CH" smtClean="0">
              <a:ea typeface="ＭＳ Ｐゴシック" panose="020B0600070205080204" pitchFamily="34" charset="-128"/>
            </a:endParaRPr>
          </a:p>
        </p:txBody>
      </p:sp>
      <p:sp>
        <p:nvSpPr>
          <p:cNvPr id="24578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9337" cy="4114800"/>
          </a:xfrm>
        </p:spPr>
        <p:txBody>
          <a:bodyPr/>
          <a:lstStyle/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CH" altLang="it-CH" sz="2500" smtClean="0">
                <a:ea typeface="ＭＳ Ｐゴシック" panose="020B0600070205080204" pitchFamily="34" charset="-128"/>
              </a:rPr>
              <a:t>Scegliere un carattere di facile lettura,  abbastanza grande (almeno 28) in modo che sia visibile dal fondo dell</a:t>
            </a:r>
            <a:r>
              <a:rPr lang="it-CH" altLang="it-IT" sz="2500" smtClean="0">
                <a:ea typeface="ＭＳ Ｐゴシック" panose="020B0600070205080204" pitchFamily="34" charset="-128"/>
              </a:rPr>
              <a:t>’</a:t>
            </a:r>
            <a:r>
              <a:rPr lang="it-CH" altLang="it-CH" sz="2500" smtClean="0">
                <a:ea typeface="ＭＳ Ｐゴシック" panose="020B0600070205080204" pitchFamily="34" charset="-128"/>
              </a:rPr>
              <a:t>aula.</a:t>
            </a:r>
            <a:endParaRPr lang="it-IT" altLang="it-CH" sz="2500" smtClean="0">
              <a:ea typeface="ＭＳ Ｐゴシック" panose="020B0600070205080204" pitchFamily="34" charset="-128"/>
            </a:endParaRPr>
          </a:p>
        </p:txBody>
      </p:sp>
      <p:pic>
        <p:nvPicPr>
          <p:cNvPr id="24579" name="Picture 9" descr="Scrittura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83845" y="2049463"/>
            <a:ext cx="3176587" cy="3819525"/>
          </a:xfr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7776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CH" altLang="it-CH" smtClean="0">
                <a:ea typeface="ＭＳ Ｐゴシック" panose="020B0600070205080204" pitchFamily="34" charset="-128"/>
              </a:rPr>
              <a:t>Contrasto netto</a:t>
            </a:r>
            <a:endParaRPr lang="it-IT" altLang="it-CH" smtClean="0">
              <a:ea typeface="ＭＳ Ｐゴシック" panose="020B0600070205080204" pitchFamily="34" charset="-128"/>
            </a:endParaRPr>
          </a:p>
        </p:txBody>
      </p:sp>
      <p:sp>
        <p:nvSpPr>
          <p:cNvPr id="2662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16013" y="1827213"/>
            <a:ext cx="3833812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it-CH" altLang="it-CH" sz="2500" smtClean="0">
                <a:ea typeface="ＭＳ Ｐゴシック" panose="020B0600070205080204" pitchFamily="34" charset="-128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it-CH" altLang="it-CH" sz="2500" smtClean="0">
                <a:ea typeface="ＭＳ Ｐゴシック" panose="020B0600070205080204" pitchFamily="34" charset="-128"/>
              </a:rPr>
              <a:t>	Scegliere dei colori che siano in netto contrasto con lo sfondo</a:t>
            </a:r>
            <a:endParaRPr lang="it-IT" altLang="it-CH" sz="2500" smtClean="0">
              <a:ea typeface="ＭＳ Ｐゴシック" panose="020B0600070205080204" pitchFamily="34" charset="-128"/>
            </a:endParaRPr>
          </a:p>
        </p:txBody>
      </p:sp>
      <p:pic>
        <p:nvPicPr>
          <p:cNvPr id="26627" name="Picture 9" descr="Colori%20poster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1989138"/>
            <a:ext cx="2949575" cy="4140200"/>
          </a:xfr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93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CH" altLang="it-CH" smtClean="0">
                <a:ea typeface="ＭＳ Ｐゴシック" panose="020B0600070205080204" pitchFamily="34" charset="-128"/>
              </a:rPr>
              <a:t>Non troppi effetti speciali</a:t>
            </a:r>
            <a:endParaRPr lang="it-IT" altLang="it-CH" smtClean="0">
              <a:ea typeface="ＭＳ Ｐゴシック" panose="020B0600070205080204" pitchFamily="34" charset="-128"/>
            </a:endParaRPr>
          </a:p>
        </p:txBody>
      </p:sp>
      <p:sp>
        <p:nvSpPr>
          <p:cNvPr id="2867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CH" altLang="it-CH" sz="2500" smtClean="0">
                <a:ea typeface="ＭＳ Ｐゴシック" panose="020B0600070205080204" pitchFamily="34" charset="-128"/>
              </a:rPr>
              <a:t>Utilizzare gli effetti speciali solo se migliorano la comprensione dell</a:t>
            </a:r>
            <a:r>
              <a:rPr lang="it-CH" altLang="it-IT" sz="2500" smtClean="0">
                <a:ea typeface="ＭＳ Ｐゴシック" panose="020B0600070205080204" pitchFamily="34" charset="-128"/>
              </a:rPr>
              <a:t>’</a:t>
            </a:r>
            <a:r>
              <a:rPr lang="it-CH" altLang="it-CH" sz="2500" smtClean="0">
                <a:ea typeface="ＭＳ Ｐゴシック" panose="020B0600070205080204" pitchFamily="34" charset="-128"/>
              </a:rPr>
              <a:t>esposizione</a:t>
            </a:r>
            <a:endParaRPr lang="it-IT" altLang="it-CH" sz="2500" smtClean="0">
              <a:ea typeface="ＭＳ Ｐゴシック" panose="020B0600070205080204" pitchFamily="34" charset="-128"/>
            </a:endParaRPr>
          </a:p>
        </p:txBody>
      </p:sp>
      <p:pic>
        <p:nvPicPr>
          <p:cNvPr id="28675" name="Picture 6" descr="effetti_luci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2060575"/>
            <a:ext cx="2736850" cy="4049713"/>
          </a:xfr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76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CH" altLang="it-CH" smtClean="0">
                <a:ea typeface="ＭＳ Ｐゴシック" panose="020B0600070205080204" pitchFamily="34" charset="-128"/>
              </a:rPr>
              <a:t>Preparate gli appunti aggiuntivi</a:t>
            </a:r>
            <a:endParaRPr lang="it-IT" altLang="it-CH" smtClean="0">
              <a:ea typeface="ＭＳ Ｐゴシック" panose="020B0600070205080204" pitchFamily="34" charset="-128"/>
            </a:endParaRPr>
          </a:p>
        </p:txBody>
      </p:sp>
      <p:sp>
        <p:nvSpPr>
          <p:cNvPr id="3072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827213"/>
            <a:ext cx="3906837" cy="4114800"/>
          </a:xfrm>
        </p:spPr>
        <p:txBody>
          <a:bodyPr/>
          <a:lstStyle/>
          <a:p>
            <a:pPr eaLnBrk="1" hangingPunct="1"/>
            <a:endParaRPr lang="it-CH" altLang="it-CH" sz="250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it-CH" altLang="it-CH" sz="2500" smtClean="0">
                <a:ea typeface="ＭＳ Ｐゴシック" panose="020B0600070205080204" pitchFamily="34" charset="-128"/>
              </a:rPr>
              <a:t>È difficile memorizzare tutto quello che si vuole dire, preparare degli appunti di accompagnamento.</a:t>
            </a:r>
          </a:p>
        </p:txBody>
      </p:sp>
      <p:pic>
        <p:nvPicPr>
          <p:cNvPr id="30723" name="Picture 7" descr="cultura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781300"/>
            <a:ext cx="3581400" cy="3024188"/>
          </a:xfr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4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CH" smtClean="0">
                <a:ea typeface="ＭＳ Ｐゴシック" panose="020B0600070205080204" pitchFamily="34" charset="-128"/>
              </a:rPr>
              <a:t>Preparazione orale 1</a:t>
            </a:r>
          </a:p>
        </p:txBody>
      </p:sp>
      <p:sp>
        <p:nvSpPr>
          <p:cNvPr id="33794" name="Segnaposto contenuto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CH" altLang="it-CH" dirty="0" smtClean="0">
                <a:ea typeface="ＭＳ Ｐゴシック" panose="020B0600070205080204" pitchFamily="34" charset="-128"/>
              </a:rPr>
              <a:t>Stampate il PowerPoint e vicino a ogni </a:t>
            </a:r>
            <a:r>
              <a:rPr lang="it-CH" altLang="it-CH" dirty="0" smtClean="0">
                <a:ea typeface="ＭＳ Ｐゴシック" panose="020B0600070205080204" pitchFamily="34" charset="-128"/>
              </a:rPr>
              <a:t>immagine </a:t>
            </a:r>
            <a:r>
              <a:rPr lang="it-CH" altLang="it-CH" dirty="0" smtClean="0">
                <a:ea typeface="ＭＳ Ｐゴシック" panose="020B0600070205080204" pitchFamily="34" charset="-128"/>
              </a:rPr>
              <a:t>scrivete delle parole chiave che vi </a:t>
            </a:r>
            <a:r>
              <a:rPr lang="it-CH" altLang="it-CH" dirty="0" smtClean="0">
                <a:ea typeface="ＭＳ Ｐゴシック" panose="020B0600070205080204" pitchFamily="34" charset="-128"/>
              </a:rPr>
              <a:t>aiutino </a:t>
            </a:r>
            <a:r>
              <a:rPr lang="it-CH" altLang="it-CH" dirty="0" smtClean="0">
                <a:ea typeface="ＭＳ Ｐゴシック" panose="020B0600070205080204" pitchFamily="34" charset="-128"/>
              </a:rPr>
              <a:t>a ricordare quello che volete dire.</a:t>
            </a:r>
          </a:p>
          <a:p>
            <a:endParaRPr lang="it-IT" altLang="it-CH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33795" name="Segnaposto contenuto 13" descr="free-wold-news-powerpoint-templates-presentation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446" b="-7446"/>
          <a:stretch>
            <a:fillRect/>
          </a:stretch>
        </p:blipFill>
        <p:spPr/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0"/>
            <a:ext cx="7112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 rot="16200000">
            <a:off x="7636669" y="4093369"/>
            <a:ext cx="23034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CH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ioProgetto</a:t>
            </a:r>
            <a:endParaRPr lang="it-CH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097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Essenziale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422</TotalTime>
  <Words>156</Words>
  <Application>Microsoft Office PowerPoint</Application>
  <PresentationFormat>Presentazione su schermo (4:3)</PresentationFormat>
  <Paragraphs>50</Paragraphs>
  <Slides>10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0" baseType="lpstr">
      <vt:lpstr>Arial</vt:lpstr>
      <vt:lpstr>Cambria</vt:lpstr>
      <vt:lpstr>Calibri</vt:lpstr>
      <vt:lpstr>ＭＳ Ｐゴシック</vt:lpstr>
      <vt:lpstr>Wingdings</vt:lpstr>
      <vt:lpstr>Verdana</vt:lpstr>
      <vt:lpstr>Century Schoolbook</vt:lpstr>
      <vt:lpstr>Bradley Hand ITC</vt:lpstr>
      <vt:lpstr>Andalus</vt:lpstr>
      <vt:lpstr>Adiacente</vt:lpstr>
      <vt:lpstr>COME PREPARARE  UNA PRESENTAZIONE  IN POWER POINT</vt:lpstr>
      <vt:lpstr>Un punto per ogni diapositiva</vt:lpstr>
      <vt:lpstr>Scrivere il meno possibile</vt:lpstr>
      <vt:lpstr>Parole o immagini</vt:lpstr>
      <vt:lpstr>Carattere leggibile</vt:lpstr>
      <vt:lpstr>Contrasto netto</vt:lpstr>
      <vt:lpstr>Non troppi effetti speciali</vt:lpstr>
      <vt:lpstr>Preparate gli appunti aggiuntivi</vt:lpstr>
      <vt:lpstr>Preparazione orale 1</vt:lpstr>
      <vt:lpstr>Preparazione orale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Guida a una buona stesura del  Lavoro Di approfondimento</dc:title>
  <dc:creator>Regula Gnosca</dc:creator>
  <cp:lastModifiedBy>Giuseppe Boschetti</cp:lastModifiedBy>
  <cp:revision>42</cp:revision>
  <dcterms:created xsi:type="dcterms:W3CDTF">2009-05-04T20:21:37Z</dcterms:created>
  <dcterms:modified xsi:type="dcterms:W3CDTF">2015-01-13T14:22:05Z</dcterms:modified>
</cp:coreProperties>
</file>