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notesMasterIdLst>
    <p:notesMasterId r:id="rId8"/>
  </p:notesMasterIdLst>
  <p:handoutMasterIdLst>
    <p:handoutMasterId r:id="rId9"/>
  </p:handoutMasterIdLst>
  <p:sldIdLst>
    <p:sldId id="301" r:id="rId2"/>
    <p:sldId id="302" r:id="rId3"/>
    <p:sldId id="303" r:id="rId4"/>
    <p:sldId id="304" r:id="rId5"/>
    <p:sldId id="305" r:id="rId6"/>
    <p:sldId id="306" r:id="rId7"/>
  </p:sldIdLst>
  <p:sldSz cx="9144000" cy="6858000" type="screen4x3"/>
  <p:notesSz cx="6797675" cy="9926638"/>
  <p:defaultTextStyle>
    <a:defPPr>
      <a:defRPr lang="it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0661F7-4A91-452C-B474-B33D0D3D328D}" type="datetime1">
              <a:rPr lang="it-IT" altLang="it-CH"/>
              <a:pPr>
                <a:defRPr/>
              </a:pPr>
              <a:t>13/01/2015</a:t>
            </a:fld>
            <a:endParaRPr lang="it-IT" altLang="it-CH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1C1ED0F-7465-445D-B812-F2B730774F1B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1702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fld id="{1AFC1194-6928-4817-8253-7900EEEA8B7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CH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CH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96F3E9-31A2-4C15-8CC9-F3BE7BBD31C4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</p:spTree>
    <p:extLst>
      <p:ext uri="{BB962C8B-B14F-4D97-AF65-F5344CB8AC3E}">
        <p14:creationId xmlns:p14="http://schemas.microsoft.com/office/powerpoint/2010/main" val="4020708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ＭＳ Ｐゴシック" pitchFamily="-9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51669-68A5-47AA-B5F7-D50821F9718F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BBD9F-FC41-4043-8AF3-FED68D71CBF7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3330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9A2E0-D389-4115-BDF5-5B5C1F582D3F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13D4-39AA-40C9-A9C4-F28CB11E3A79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3002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E1756-490F-4BAF-8B4B-ED0BB918EE26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1AA5-C443-4EF6-B891-410D706BC511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39786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199A8-0F4E-42B9-B6C0-058A09BCC236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1CA75-A8BD-44FC-8049-49C2AA3EC8D8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2021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B2B24-69EC-4317-BF5C-DB24811317EF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5545-C2C5-40D0-A704-D930A75B6288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7793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7FFC-72F2-454F-A446-A5252B3E5532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7519B-224B-4574-89B8-CC428DFF110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4350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F1A0C-5F14-4A91-9D7E-D73779B01EC5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013E-FEE3-457C-B4D8-4F1EF8A158A1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3055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60800-D7E4-4AF3-9F66-036B08CAB0A6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DCA78-0F32-4DF7-A678-2E0E973DB2A9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68540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75D4-4310-4103-9133-0E2E575BE52A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70F2C-44D8-4E25-8ACC-40D8749F6F6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6172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E8982-D89E-4259-9AC0-C8F710453626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B6B77-B146-4EAE-96E4-2987BDF8A51B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23467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CF6BE-D094-44A5-AD2A-CFF129392195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F0A9-938A-4542-B5CE-180CFB22412E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0699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smtClean="0"/>
              <a:t>Fare clic per modificare stili del testo dello schema</a:t>
            </a:r>
          </a:p>
          <a:p>
            <a:pPr lvl="1"/>
            <a:r>
              <a:rPr lang="it-IT" altLang="it-CH" smtClean="0"/>
              <a:t>Secondo livello</a:t>
            </a:r>
          </a:p>
          <a:p>
            <a:pPr lvl="2"/>
            <a:r>
              <a:rPr lang="it-IT" altLang="it-CH" smtClean="0"/>
              <a:t>Terzo livello</a:t>
            </a:r>
          </a:p>
          <a:p>
            <a:pPr lvl="3"/>
            <a:r>
              <a:rPr lang="it-IT" altLang="it-CH" smtClean="0"/>
              <a:t>Quarto livello</a:t>
            </a:r>
          </a:p>
          <a:p>
            <a:pPr lvl="4"/>
            <a:r>
              <a:rPr lang="it-IT" altLang="it-CH" smtClean="0"/>
              <a:t>Quinto livello</a:t>
            </a:r>
            <a:endParaRPr lang="en-US" altLang="it-CH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F19CC1-85A9-4BA3-8DAF-75CD74D87B23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3175084-6026-4E2B-A127-3621087F23AF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C592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543800" cy="990600"/>
          </a:xfrm>
        </p:spPr>
        <p:txBody>
          <a:bodyPr>
            <a:noAutofit/>
          </a:bodyPr>
          <a:lstStyle/>
          <a:p>
            <a:r>
              <a:rPr lang="it-CH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 PER UNA PRESENTAZIONE ORALE </a:t>
            </a:r>
          </a:p>
          <a:p>
            <a:r>
              <a:rPr lang="it-CH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VINCENTE</a:t>
            </a:r>
            <a:endParaRPr lang="it-CH" sz="4800" b="1" dirty="0">
              <a:solidFill>
                <a:srgbClr val="C0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342900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4000" dirty="0" smtClean="0"/>
              <a:t>Ti sei mai chiesto come facciano </a:t>
            </a:r>
          </a:p>
          <a:p>
            <a:r>
              <a:rPr lang="it-CH" sz="4000" dirty="0" smtClean="0"/>
              <a:t>i docenti a valutare una presentazione orale?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467544" y="620688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Alcuni suggerimenti….</a:t>
            </a:r>
            <a:endParaRPr lang="it-CH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idx="1"/>
          </p:nvPr>
        </p:nvSpPr>
        <p:spPr>
          <a:xfrm>
            <a:off x="323528" y="4437112"/>
            <a:ext cx="8136904" cy="914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Ricordati di salutare e presentarti: gli esaminatori se lo aspettano anche se ti conoscono.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2800" dirty="0">
                <a:solidFill>
                  <a:schemeClr val="tx1"/>
                </a:solidFill>
              </a:rPr>
              <a:t>L</a:t>
            </a:r>
            <a:r>
              <a:rPr lang="it-CH" sz="2800" dirty="0" smtClean="0">
                <a:solidFill>
                  <a:schemeClr val="tx1"/>
                </a:solidFill>
              </a:rPr>
              <a:t>a tua presentazione deve apparire organizzata, coerente ed essenziale.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I docenti valuteranno la qualità dei sussidi che avrai preparato per sorreggere le tue riflessioni.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CH" sz="2800" dirty="0" smtClean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543800" cy="1676400"/>
          </a:xfrm>
        </p:spPr>
        <p:txBody>
          <a:bodyPr/>
          <a:lstStyle/>
          <a:p>
            <a:r>
              <a:rPr lang="it-CH" dirty="0" smtClean="0"/>
              <a:t>Tempo a disposizione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1520" y="3429000"/>
            <a:ext cx="8208912" cy="2592288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Il tempo a disposizione per l’esame orale varia dai 15 ai 30 minuti.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Nella prima parte il candidato espone il proprio lavoro di regola senza interruzioni; seguono poi eventuali domande di precisazione, approfondimento.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È importante prepararsi bene: non è facile parlare a lungo senza essere interrotti!</a:t>
            </a:r>
          </a:p>
          <a:p>
            <a:endParaRPr lang="it-CH" sz="2800" dirty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Consiglio n.1</a:t>
            </a:r>
            <a:br>
              <a:rPr lang="it-CH" dirty="0" smtClean="0"/>
            </a:br>
            <a:r>
              <a:rPr lang="it-CH" dirty="0" smtClean="0"/>
              <a:t>i cartoncini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568952" cy="2952328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Prepara dei cartoncini con la traccia del tuo intervento in modo progressivo ed organizzato.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Elimina di volta in volta ogni argomento già affrontato.</a:t>
            </a:r>
            <a:endParaRPr lang="it-CH" sz="2800" dirty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Consiglio n. 2</a:t>
            </a:r>
            <a:br>
              <a:rPr lang="it-CH" dirty="0" smtClean="0"/>
            </a:br>
            <a:r>
              <a:rPr lang="it-CH" dirty="0" err="1" smtClean="0"/>
              <a:t>Power</a:t>
            </a:r>
            <a:r>
              <a:rPr lang="it-CH" dirty="0" smtClean="0"/>
              <a:t> </a:t>
            </a:r>
            <a:r>
              <a:rPr lang="it-CH" dirty="0" err="1" smtClean="0"/>
              <a:t>point</a:t>
            </a:r>
            <a:r>
              <a:rPr lang="it-CH" dirty="0" smtClean="0"/>
              <a:t> o simili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674" y="2348880"/>
            <a:ext cx="8235556" cy="309634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Prepara un </a:t>
            </a:r>
            <a:r>
              <a:rPr lang="it-CH" sz="2800" dirty="0" err="1" smtClean="0">
                <a:solidFill>
                  <a:schemeClr val="tx1"/>
                </a:solidFill>
              </a:rPr>
              <a:t>Power</a:t>
            </a:r>
            <a:r>
              <a:rPr lang="it-CH" sz="2800" dirty="0" smtClean="0">
                <a:solidFill>
                  <a:schemeClr val="tx1"/>
                </a:solidFill>
              </a:rPr>
              <a:t> Point (un </a:t>
            </a:r>
            <a:r>
              <a:rPr lang="it-CH" sz="2800" dirty="0" err="1" smtClean="0">
                <a:solidFill>
                  <a:schemeClr val="tx1"/>
                </a:solidFill>
              </a:rPr>
              <a:t>Prezi</a:t>
            </a:r>
            <a:r>
              <a:rPr lang="it-CH" sz="2800" dirty="0" smtClean="0">
                <a:solidFill>
                  <a:schemeClr val="tx1"/>
                </a:solidFill>
              </a:rPr>
              <a:t> o altro) con la scelta degli argomenti che vorrai presentare e discutere.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Ricordati che non avrai il tempo per illustrare tutto il tuo LA: opera una scelta.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Utilizza delle parole chiave e immagini significative sulle quali potrai sviluppare le tue considerazioni.</a:t>
            </a:r>
            <a:endParaRPr lang="it-CH" sz="2800" dirty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543800" cy="1676400"/>
          </a:xfrm>
        </p:spPr>
        <p:txBody>
          <a:bodyPr>
            <a:normAutofit fontScale="90000"/>
          </a:bodyPr>
          <a:lstStyle/>
          <a:p>
            <a:r>
              <a:rPr lang="it-CH" dirty="0" smtClean="0"/>
              <a:t>Consiglio n. 3</a:t>
            </a:r>
            <a:br>
              <a:rPr lang="it-CH" dirty="0" smtClean="0"/>
            </a:br>
            <a:r>
              <a:rPr lang="it-CH" dirty="0" smtClean="0"/>
              <a:t>pannelli, cartelloni, oggettistica varia, …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976" y="1988840"/>
            <a:ext cx="8568952" cy="288032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Forse l’argomento del tuo LA si presta ad essere presentato utilizzando oggetti concreti, pannelli esplicativi o altro ancora.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2800" dirty="0" smtClean="0">
                <a:solidFill>
                  <a:schemeClr val="tx1"/>
                </a:solidFill>
              </a:rPr>
              <a:t>La tua fantasia non deve avere limiti!</a:t>
            </a:r>
            <a:endParaRPr lang="it-CH" sz="2800" dirty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4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419</TotalTime>
  <Words>243</Words>
  <Application>Microsoft Office PowerPoint</Application>
  <PresentationFormat>Presentazione su schermo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Adiacente</vt:lpstr>
      <vt:lpstr>Presentazione standard di PowerPoint</vt:lpstr>
      <vt:lpstr>Alcuni suggerimenti….</vt:lpstr>
      <vt:lpstr>Tempo a disposizione</vt:lpstr>
      <vt:lpstr>Consiglio n.1 i cartoncini</vt:lpstr>
      <vt:lpstr>Consiglio n. 2 Power point o simili</vt:lpstr>
      <vt:lpstr>Consiglio n. 3 pannelli, cartelloni, oggettistica varia,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 una buona stesura del  Lavoro Di approfondimento</dc:title>
  <dc:creator>Regula Gnosca</dc:creator>
  <cp:lastModifiedBy>Giuseppe Boschetti</cp:lastModifiedBy>
  <cp:revision>43</cp:revision>
  <dcterms:created xsi:type="dcterms:W3CDTF">2009-05-04T20:21:37Z</dcterms:created>
  <dcterms:modified xsi:type="dcterms:W3CDTF">2015-01-13T14:46:45Z</dcterms:modified>
</cp:coreProperties>
</file>