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1"/>
  </p:sldMasterIdLst>
  <p:notesMasterIdLst>
    <p:notesMasterId r:id="rId13"/>
  </p:notesMasterIdLst>
  <p:handoutMasterIdLst>
    <p:handoutMasterId r:id="rId14"/>
  </p:handoutMasterIdLst>
  <p:sldIdLst>
    <p:sldId id="301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</p:sldIdLst>
  <p:sldSz cx="9144000" cy="6858000" type="screen4x3"/>
  <p:notesSz cx="6797675" cy="9926638"/>
  <p:defaultTextStyle>
    <a:defPPr>
      <a:defRPr lang="it-CH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3D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14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CH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346C8A9-DA7E-4FC8-BB9B-A4E56832F404}" type="datetime1">
              <a:rPr lang="it-IT" altLang="it-CH"/>
              <a:pPr>
                <a:defRPr/>
              </a:pPr>
              <a:t>13/01/2015</a:t>
            </a:fld>
            <a:endParaRPr lang="it-IT" altLang="it-CH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CH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30A68A3D-C60C-45D8-A397-EEDDE5831051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400709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fld id="{2E538999-438C-4F92-A0BE-AE34C8A3914E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CH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CH" noProof="0" smtClean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8BC63F7-5997-48CD-B784-5567C2820C97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</p:spTree>
    <p:extLst>
      <p:ext uri="{BB962C8B-B14F-4D97-AF65-F5344CB8AC3E}">
        <p14:creationId xmlns:p14="http://schemas.microsoft.com/office/powerpoint/2010/main" val="2551484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ＭＳ Ｐゴシック" pitchFamily="-9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E8E51-1091-4D07-B2F2-7E861311B5E7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B620C-5DE4-46C5-81FD-C291AAE54B81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63480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7BFD7-94CC-42D6-BC27-D7FD59CA0120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55D68-4333-425E-AE2B-BEEAA22E6381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34430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602CE-6DDB-472B-B26B-F2818F833B74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A368-D3BA-43FD-8153-FCA9342B65AB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15219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DE357-EAF4-4F48-AEDC-54303D778AEF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3DDE1-E9A4-48C1-A43A-98A0857EE6E2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16228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A1CB4-74CE-4872-9EBB-E38FD6568350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BBE82-94F3-4231-BDE0-322AA14E9FA5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24848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8951F-58CC-40BF-9551-7B29C02BB5EC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9BD57-A5D6-46EF-BF90-3B0C3AB4E710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08273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46276-D5BE-4EA8-BB46-A4FDA800BEE2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67C55-32D6-4717-84AE-9E538B5B4607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033411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FC14-5DBD-4F80-8755-C70D1DAB7279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333B2-ECDF-4394-ACED-39F0B2EAB184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99202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50203-46E0-419C-AC5A-327FE5FAC41A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4DDD0-DC35-440D-845E-82E84B477A42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12107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3F9C9-7A51-4362-AB5D-AD06B47D1054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0551A-90C1-4D5B-A084-9ED9DDF838F2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25411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F2A04-A308-4F79-A712-8690E5C7DED7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8885F-E3A1-4717-919A-043B56A736BD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92332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CH" smtClean="0"/>
              <a:t>Fare clic per modificare stili del testo dello schema</a:t>
            </a:r>
          </a:p>
          <a:p>
            <a:pPr lvl="1"/>
            <a:r>
              <a:rPr lang="it-IT" altLang="it-CH" smtClean="0"/>
              <a:t>Secondo livello</a:t>
            </a:r>
          </a:p>
          <a:p>
            <a:pPr lvl="2"/>
            <a:r>
              <a:rPr lang="it-IT" altLang="it-CH" smtClean="0"/>
              <a:t>Terzo livello</a:t>
            </a:r>
          </a:p>
          <a:p>
            <a:pPr lvl="3"/>
            <a:r>
              <a:rPr lang="it-IT" altLang="it-CH" smtClean="0"/>
              <a:t>Quarto livello</a:t>
            </a:r>
          </a:p>
          <a:p>
            <a:pPr lvl="4"/>
            <a:r>
              <a:rPr lang="it-IT" altLang="it-CH" smtClean="0"/>
              <a:t>Quinto livello</a:t>
            </a:r>
            <a:endParaRPr lang="en-US" altLang="it-CH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256CA00-E582-4B82-A4A9-1AF6E6BAAD9F}" type="slidenum">
              <a:rPr lang="it-CH" altLang="it-CH"/>
              <a:pPr>
                <a:defRPr/>
              </a:pPr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BC558D3-504D-4AB6-AFEE-8A2AD4FE55D3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526DB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89AAC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DC592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16632"/>
            <a:ext cx="7543800" cy="990600"/>
          </a:xfrm>
        </p:spPr>
        <p:txBody>
          <a:bodyPr>
            <a:noAutofit/>
          </a:bodyPr>
          <a:lstStyle/>
          <a:p>
            <a:r>
              <a:rPr lang="it-CH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CONSIGLI PER UNA PRESENTAZIONE ORALE </a:t>
            </a:r>
          </a:p>
          <a:p>
            <a:r>
              <a:rPr lang="it-CH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VINCENTE</a:t>
            </a:r>
            <a:endParaRPr lang="it-CH" sz="4800" b="1" dirty="0">
              <a:solidFill>
                <a:schemeClr val="tx2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3356992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4000" dirty="0" smtClean="0"/>
              <a:t>Segue un esempio inventato …</a:t>
            </a:r>
          </a:p>
          <a:p>
            <a:r>
              <a:rPr lang="it-CH" sz="4000" dirty="0" smtClean="0"/>
              <a:t>Utilizzando </a:t>
            </a:r>
            <a:r>
              <a:rPr lang="it-CH" sz="4000" dirty="0" err="1" smtClean="0"/>
              <a:t>Power</a:t>
            </a:r>
            <a:r>
              <a:rPr lang="it-CH" sz="4000" dirty="0" smtClean="0"/>
              <a:t> Point (o simili)</a:t>
            </a:r>
            <a:endParaRPr lang="it-CH" sz="4000" dirty="0" smtClean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82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1600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CH" dirty="0" smtClean="0"/>
              <a:t>Dia 6 : opinione dei vari partiti politici</a:t>
            </a:r>
            <a:endParaRPr lang="it-CH" dirty="0"/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>
          <a:xfrm>
            <a:off x="395536" y="2636912"/>
            <a:ext cx="7620000" cy="4800600"/>
          </a:xfrm>
        </p:spPr>
        <p:txBody>
          <a:bodyPr/>
          <a:lstStyle/>
          <a:p>
            <a:r>
              <a:rPr lang="it-CH" dirty="0" smtClean="0"/>
              <a:t>Presentazione delle differenti opinioni</a:t>
            </a: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79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543800" cy="1676400"/>
          </a:xfrm>
        </p:spPr>
        <p:txBody>
          <a:bodyPr>
            <a:normAutofit/>
          </a:bodyPr>
          <a:lstStyle/>
          <a:p>
            <a:r>
              <a:rPr lang="it-CH" dirty="0" smtClean="0"/>
              <a:t>Ultima diapositiva:</a:t>
            </a:r>
            <a:br>
              <a:rPr lang="it-CH" dirty="0" smtClean="0"/>
            </a:br>
            <a:r>
              <a:rPr lang="it-CH" dirty="0" smtClean="0"/>
              <a:t>le conclusioni</a:t>
            </a:r>
            <a:endParaRPr lang="it-CH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79512" y="2081064"/>
            <a:ext cx="8568952" cy="2952328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it-CH" sz="3600" dirty="0" smtClean="0">
                <a:solidFill>
                  <a:schemeClr val="tx1"/>
                </a:solidFill>
              </a:rPr>
              <a:t>Risposta personale alla domanda iniziale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CH" sz="3600" dirty="0" smtClean="0">
                <a:solidFill>
                  <a:schemeClr val="tx1"/>
                </a:solidFill>
              </a:rPr>
              <a:t>Commento finale al lavoro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CH" sz="3600" dirty="0" smtClean="0">
                <a:solidFill>
                  <a:schemeClr val="tx1"/>
                </a:solidFill>
              </a:rPr>
              <a:t>Autovalutazione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CH" sz="3600" dirty="0" smtClean="0">
                <a:solidFill>
                  <a:schemeClr val="tx1"/>
                </a:solidFill>
              </a:rPr>
              <a:t>Punti di forza/ debolezza del lavoro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CH" sz="3600" dirty="0" smtClean="0">
                <a:solidFill>
                  <a:schemeClr val="tx1"/>
                </a:solidFill>
              </a:rPr>
              <a:t>…</a:t>
            </a:r>
            <a:endParaRPr lang="it-CH" sz="3600" dirty="0">
              <a:solidFill>
                <a:schemeClr val="tx1"/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5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467544" y="620688"/>
            <a:ext cx="7543800" cy="1676400"/>
          </a:xfrm>
        </p:spPr>
        <p:txBody>
          <a:bodyPr>
            <a:normAutofit/>
          </a:bodyPr>
          <a:lstStyle/>
          <a:p>
            <a:r>
              <a:rPr lang="it-CH" dirty="0" smtClean="0"/>
              <a:t>PRIMA DIAPOSITIVA</a:t>
            </a:r>
            <a:endParaRPr lang="it-CH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idx="1"/>
          </p:nvPr>
        </p:nvSpPr>
        <p:spPr>
          <a:xfrm>
            <a:off x="395536" y="4365104"/>
            <a:ext cx="8496944" cy="91440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sz="3200" dirty="0">
                <a:solidFill>
                  <a:schemeClr val="tx1"/>
                </a:solidFill>
              </a:rPr>
              <a:t>dati personali, </a:t>
            </a:r>
            <a:endParaRPr lang="it-CH" sz="32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sz="3200" dirty="0" smtClean="0">
                <a:solidFill>
                  <a:schemeClr val="tx1"/>
                </a:solidFill>
              </a:rPr>
              <a:t>titolo </a:t>
            </a:r>
            <a:r>
              <a:rPr lang="it-CH" sz="3200" dirty="0">
                <a:solidFill>
                  <a:schemeClr val="tx1"/>
                </a:solidFill>
              </a:rPr>
              <a:t>del lavoro, </a:t>
            </a:r>
            <a:endParaRPr lang="it-CH" sz="32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sz="3200" dirty="0" smtClean="0">
                <a:solidFill>
                  <a:schemeClr val="tx1"/>
                </a:solidFill>
              </a:rPr>
              <a:t>immagine </a:t>
            </a:r>
            <a:r>
              <a:rPr lang="it-CH" sz="3200" dirty="0">
                <a:solidFill>
                  <a:schemeClr val="tx1"/>
                </a:solidFill>
              </a:rPr>
              <a:t>significativa che si vuole </a:t>
            </a:r>
            <a:r>
              <a:rPr lang="it-CH" sz="3200" dirty="0" smtClean="0">
                <a:solidFill>
                  <a:schemeClr val="tx1"/>
                </a:solidFill>
              </a:rPr>
              <a:t>commentare,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CH" sz="3200" dirty="0" smtClean="0">
                <a:solidFill>
                  <a:schemeClr val="tx1"/>
                </a:solidFill>
              </a:rPr>
              <a:t>domanda </a:t>
            </a:r>
            <a:r>
              <a:rPr lang="it-CH" sz="3200" dirty="0">
                <a:solidFill>
                  <a:schemeClr val="tx1"/>
                </a:solidFill>
              </a:rPr>
              <a:t>di ricerca evidenziata</a:t>
            </a:r>
            <a:endParaRPr lang="it-CH" sz="3200" b="1" dirty="0" smtClean="0">
              <a:solidFill>
                <a:schemeClr val="tx1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46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>
          <a:xfrm>
            <a:off x="518591" y="116632"/>
            <a:ext cx="6781800" cy="1600200"/>
          </a:xfrm>
        </p:spPr>
        <p:txBody>
          <a:bodyPr/>
          <a:lstStyle/>
          <a:p>
            <a:r>
              <a:rPr lang="it-CH" dirty="0" smtClean="0"/>
              <a:t>Le armi negli armadi</a:t>
            </a:r>
          </a:p>
        </p:txBody>
      </p:sp>
      <p:sp>
        <p:nvSpPr>
          <p:cNvPr id="17410" name="Segnaposto contenuto 2"/>
          <p:cNvSpPr>
            <a:spLocks noGrp="1"/>
          </p:cNvSpPr>
          <p:nvPr>
            <p:ph idx="1"/>
          </p:nvPr>
        </p:nvSpPr>
        <p:spPr>
          <a:xfrm>
            <a:off x="518591" y="1421475"/>
            <a:ext cx="7543800" cy="3886200"/>
          </a:xfrm>
        </p:spPr>
        <p:txBody>
          <a:bodyPr/>
          <a:lstStyle/>
          <a:p>
            <a:r>
              <a:rPr lang="it-CH" sz="2800" dirty="0" smtClean="0"/>
              <a:t>LA di Gianni Colt, PT3 A</a:t>
            </a:r>
          </a:p>
          <a:p>
            <a:r>
              <a:rPr lang="it-CH" sz="2800" dirty="0" smtClean="0"/>
              <a:t>Docente: Billy The </a:t>
            </a:r>
            <a:r>
              <a:rPr lang="it-CH" sz="2800" dirty="0" err="1" smtClean="0"/>
              <a:t>Kid</a:t>
            </a:r>
            <a:endParaRPr lang="it-CH" sz="2800" dirty="0" smtClean="0"/>
          </a:p>
        </p:txBody>
      </p:sp>
      <p:pic>
        <p:nvPicPr>
          <p:cNvPr id="17411" name="Picture 2" descr="http://web.rifondazione.it/home/images/2012/120620arm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664" y="2420888"/>
            <a:ext cx="4448175" cy="294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CasellaDiTesto 4"/>
          <p:cNvSpPr txBox="1">
            <a:spLocks noChangeArrowheads="1"/>
          </p:cNvSpPr>
          <p:nvPr/>
        </p:nvSpPr>
        <p:spPr bwMode="auto">
          <a:xfrm>
            <a:off x="222523" y="5517232"/>
            <a:ext cx="8135937" cy="70643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CH" sz="2000" b="1" i="1" dirty="0">
                <a:latin typeface="Calibri" pitchFamily="34" charset="0"/>
              </a:rPr>
              <a:t>Vi sono troppe armi che circolano liberamente in Svizzera?</a:t>
            </a:r>
          </a:p>
          <a:p>
            <a:pPr algn="ctr"/>
            <a:r>
              <a:rPr lang="it-CH" sz="2000" b="1" i="1" dirty="0">
                <a:latin typeface="Calibri" pitchFamily="34" charset="0"/>
              </a:rPr>
              <a:t>Proibendo il possesso delle armi, si potrebbero evitare delle stragi?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07504" y="11663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dirty="0" smtClean="0"/>
              <a:t>Esempio:</a:t>
            </a:r>
            <a:endParaRPr lang="it-CH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4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543800" cy="1676400"/>
          </a:xfrm>
        </p:spPr>
        <p:txBody>
          <a:bodyPr>
            <a:normAutofit/>
          </a:bodyPr>
          <a:lstStyle/>
          <a:p>
            <a:r>
              <a:rPr lang="it-CH" dirty="0" smtClean="0"/>
              <a:t>Seconda diapositiva</a:t>
            </a:r>
            <a:endParaRPr lang="it-CH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544" y="4581128"/>
            <a:ext cx="7534616" cy="9144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sz="3200" dirty="0" smtClean="0">
                <a:solidFill>
                  <a:schemeClr val="tx1"/>
                </a:solidFill>
              </a:rPr>
              <a:t>I capitoli del LA (indice)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CH" sz="3200" dirty="0" smtClean="0">
                <a:solidFill>
                  <a:schemeClr val="tx1"/>
                </a:solidFill>
              </a:rPr>
              <a:t>Messa in evidenza della scelta dei capitoli che saranno oggetto della presentazione </a:t>
            </a:r>
            <a:r>
              <a:rPr lang="it-CH" sz="3200" dirty="0" smtClean="0">
                <a:solidFill>
                  <a:schemeClr val="tx1"/>
                </a:solidFill>
              </a:rPr>
              <a:t>orale</a:t>
            </a:r>
            <a:endParaRPr lang="it-CH" sz="3200" dirty="0" smtClean="0">
              <a:solidFill>
                <a:schemeClr val="tx1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827088" y="2707754"/>
            <a:ext cx="6408737" cy="19453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CH"/>
          </a:p>
        </p:txBody>
      </p:sp>
      <p:sp>
        <p:nvSpPr>
          <p:cNvPr id="18434" name="Titolo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CH" sz="3200" dirty="0" smtClean="0"/>
              <a:t>Capitoli </a:t>
            </a:r>
            <a:r>
              <a:rPr lang="it-CH" sz="3200" dirty="0" smtClean="0"/>
              <a:t>del </a:t>
            </a:r>
            <a:r>
              <a:rPr lang="it-CH" sz="3200" dirty="0" smtClean="0"/>
              <a:t>lavoro (</a:t>
            </a:r>
            <a:r>
              <a:rPr lang="it-CH" sz="3200" dirty="0" err="1" smtClean="0"/>
              <a:t>inidce</a:t>
            </a:r>
            <a:r>
              <a:rPr lang="it-CH" sz="3200" dirty="0" smtClean="0"/>
              <a:t>)</a:t>
            </a:r>
            <a:r>
              <a:rPr lang="it-CH" sz="3200" dirty="0" smtClean="0"/>
              <a:t/>
            </a:r>
            <a:br>
              <a:rPr lang="it-CH" sz="3200" dirty="0" smtClean="0"/>
            </a:br>
            <a:r>
              <a:rPr lang="it-CH" sz="3200" dirty="0" smtClean="0"/>
              <a:t>+ messa in evidenza dei capitoli oggetto della presentazione orale</a:t>
            </a:r>
            <a:br>
              <a:rPr lang="it-CH" sz="3200" dirty="0" smtClean="0"/>
            </a:br>
            <a:endParaRPr lang="it-CH" sz="3200" dirty="0" smtClean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835696"/>
            <a:ext cx="8229600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CH" b="1" dirty="0" smtClean="0"/>
              <a:t>Indice della ricerca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CH" dirty="0" smtClean="0"/>
              <a:t>Motivazione personale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CH" dirty="0" smtClean="0"/>
              <a:t>Notizie dalla stampa: alcuni casi significativi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CH" dirty="0" smtClean="0"/>
              <a:t>Dati sul possesso di armi in Svizzera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CH" dirty="0" smtClean="0"/>
              <a:t>Opinione della polizia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CH" dirty="0" smtClean="0"/>
              <a:t>Opinione dei vari partiti politici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CH" dirty="0" smtClean="0"/>
              <a:t>Confronto internazionale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CH" dirty="0" smtClean="0"/>
              <a:t>Intervista ad un ispettore di polizia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CH" dirty="0" smtClean="0"/>
              <a:t>Opinione personale / risposta ai quesiti iniziali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CH" dirty="0"/>
              <a:t>C</a:t>
            </a:r>
            <a:r>
              <a:rPr lang="it-CH" dirty="0" smtClean="0"/>
              <a:t>onclusioni</a:t>
            </a:r>
            <a:endParaRPr lang="it-CH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07504" y="11663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dirty="0" smtClean="0"/>
              <a:t>Esempio:</a:t>
            </a:r>
            <a:endParaRPr lang="it-CH" dirty="0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9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543800" cy="1676400"/>
          </a:xfrm>
        </p:spPr>
        <p:txBody>
          <a:bodyPr>
            <a:normAutofit fontScale="90000"/>
          </a:bodyPr>
          <a:lstStyle/>
          <a:p>
            <a:r>
              <a:rPr lang="it-CH" dirty="0" err="1" smtClean="0"/>
              <a:t>DiaPOSITIVE</a:t>
            </a:r>
            <a:r>
              <a:rPr lang="it-CH" dirty="0" smtClean="0"/>
              <a:t> </a:t>
            </a:r>
            <a:r>
              <a:rPr lang="it-CH" dirty="0" smtClean="0"/>
              <a:t>3 + 4 + 5 + 6 </a:t>
            </a:r>
            <a:br>
              <a:rPr lang="it-CH" dirty="0" smtClean="0"/>
            </a:br>
            <a:r>
              <a:rPr lang="it-CH" dirty="0" smtClean="0"/>
              <a:t>come da scelta indicata</a:t>
            </a:r>
            <a:br>
              <a:rPr lang="it-CH" dirty="0" smtClean="0"/>
            </a:br>
            <a:r>
              <a:rPr lang="it-CH" dirty="0" smtClean="0"/>
              <a:t>precedentemente</a:t>
            </a:r>
            <a:endParaRPr lang="it-CH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7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>
          <a:xfrm>
            <a:off x="683568" y="-304371"/>
            <a:ext cx="6781800" cy="1600200"/>
          </a:xfrm>
        </p:spPr>
        <p:txBody>
          <a:bodyPr/>
          <a:lstStyle/>
          <a:p>
            <a:r>
              <a:rPr lang="it-CH" dirty="0" smtClean="0"/>
              <a:t>Dia 3: casi significativi </a:t>
            </a:r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>
          <a:xfrm>
            <a:off x="379413" y="1268413"/>
            <a:ext cx="8229600" cy="1152525"/>
          </a:xfrm>
        </p:spPr>
        <p:txBody>
          <a:bodyPr/>
          <a:lstStyle/>
          <a:p>
            <a:r>
              <a:rPr lang="it-CH" smtClean="0"/>
              <a:t>Notizie raccolte : presentazione, reazioni, commento personale, ecc.</a:t>
            </a:r>
          </a:p>
          <a:p>
            <a:endParaRPr lang="it-CH" smtClean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1844675"/>
            <a:ext cx="4886325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16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2925" y="476672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CH" dirty="0" smtClean="0"/>
              <a:t>Dia 4: dati sul possesso di armi in Svizzera</a:t>
            </a:r>
            <a:endParaRPr lang="it-CH" dirty="0"/>
          </a:p>
        </p:txBody>
      </p:sp>
      <p:sp>
        <p:nvSpPr>
          <p:cNvPr id="20482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1109662"/>
          </a:xfrm>
        </p:spPr>
        <p:txBody>
          <a:bodyPr/>
          <a:lstStyle/>
          <a:p>
            <a:r>
              <a:rPr lang="it-CH" dirty="0" smtClean="0"/>
              <a:t>Presentazione dei dati statistici trovati e commento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2564904"/>
            <a:ext cx="80581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7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6781800" cy="1600200"/>
          </a:xfrm>
        </p:spPr>
        <p:txBody>
          <a:bodyPr>
            <a:normAutofit/>
          </a:bodyPr>
          <a:lstStyle/>
          <a:p>
            <a:r>
              <a:rPr lang="it-CH" dirty="0" smtClean="0"/>
              <a:t>Dia 5: opinione della polizia</a:t>
            </a:r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>
          <a:xfrm>
            <a:off x="762000" y="2286000"/>
            <a:ext cx="7543800" cy="2286000"/>
          </a:xfrm>
        </p:spPr>
        <p:txBody>
          <a:bodyPr/>
          <a:lstStyle/>
          <a:p>
            <a:r>
              <a:rPr lang="it-CH" dirty="0" smtClean="0"/>
              <a:t>Breve riassunto della presa di posizione della polizia e commento</a:t>
            </a: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52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Essenziale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424</TotalTime>
  <Words>253</Words>
  <Application>Microsoft Office PowerPoint</Application>
  <PresentationFormat>Presentazione su schermo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Cambria</vt:lpstr>
      <vt:lpstr>Calibri</vt:lpstr>
      <vt:lpstr>ＭＳ Ｐゴシック</vt:lpstr>
      <vt:lpstr>Adiacente</vt:lpstr>
      <vt:lpstr>Presentazione standard di PowerPoint</vt:lpstr>
      <vt:lpstr>PRIMA DIAPOSITIVA</vt:lpstr>
      <vt:lpstr>Le armi negli armadi</vt:lpstr>
      <vt:lpstr>Seconda diapositiva</vt:lpstr>
      <vt:lpstr>Capitoli del lavoro (inidce) + messa in evidenza dei capitoli oggetto della presentazione orale </vt:lpstr>
      <vt:lpstr>DiaPOSITIVE 3 + 4 + 5 + 6  come da scelta indicata precedentemente</vt:lpstr>
      <vt:lpstr>Dia 3: casi significativi </vt:lpstr>
      <vt:lpstr>Dia 4: dati sul possesso di armi in Svizzera</vt:lpstr>
      <vt:lpstr>Dia 5: opinione della polizia</vt:lpstr>
      <vt:lpstr>Dia 6 : opinione dei vari partiti politici</vt:lpstr>
      <vt:lpstr>Ultima diapositiva: le conclusioni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 a una buona stesura del  Lavoro Di approfondimento</dc:title>
  <dc:creator>Regula Gnosca</dc:creator>
  <cp:lastModifiedBy>Giuseppe Boschetti</cp:lastModifiedBy>
  <cp:revision>42</cp:revision>
  <dcterms:created xsi:type="dcterms:W3CDTF">2009-05-04T20:21:37Z</dcterms:created>
  <dcterms:modified xsi:type="dcterms:W3CDTF">2015-01-13T14:32:04Z</dcterms:modified>
</cp:coreProperties>
</file>