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notesMasterIdLst>
    <p:notesMasterId r:id="rId8"/>
  </p:notesMasterIdLst>
  <p:handoutMasterIdLst>
    <p:handoutMasterId r:id="rId9"/>
  </p:handoutMasterIdLst>
  <p:sldIdLst>
    <p:sldId id="301" r:id="rId2"/>
    <p:sldId id="302" r:id="rId3"/>
    <p:sldId id="303" r:id="rId4"/>
    <p:sldId id="304" r:id="rId5"/>
    <p:sldId id="305" r:id="rId6"/>
    <p:sldId id="306" r:id="rId7"/>
  </p:sldIdLst>
  <p:sldSz cx="9144000" cy="6858000" type="screen4x3"/>
  <p:notesSz cx="6797675" cy="9926638"/>
  <p:defaultTextStyle>
    <a:defPPr>
      <a:defRPr lang="it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5C6DA3-0894-4DC3-9EF0-46E093E53484}" type="datetime1">
              <a:rPr lang="it-IT" altLang="it-CH"/>
              <a:pPr>
                <a:defRPr/>
              </a:pPr>
              <a:t>13/01/2015</a:t>
            </a:fld>
            <a:endParaRPr lang="it-IT" altLang="it-CH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3C733B6-BB8F-4997-AAA5-473AC60779CD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39468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fld id="{15962BA5-EE6B-4D92-A43E-5E36D90A27DF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CH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CH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DDF485-6AEA-48D7-9120-8FE9679CAC24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</p:spTree>
    <p:extLst>
      <p:ext uri="{BB962C8B-B14F-4D97-AF65-F5344CB8AC3E}">
        <p14:creationId xmlns:p14="http://schemas.microsoft.com/office/powerpoint/2010/main" val="233301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ＭＳ Ｐゴシック" pitchFamily="-9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07A1F-44C3-4F5A-8512-A4922C2BD588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9D626-CC4B-4420-9A5E-AFB0A1D38AE8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48816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B1C00-8562-4E29-A422-F8D993009C90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596E1-F363-4DA7-B10B-29FDE4CD55AC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2122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A516-6D5D-4ADE-BCCB-D6EC4FA9A30C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89FE8-B3CA-46CD-90D1-4A089FFD39F7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1012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8E30B-A0E5-454A-979B-D162086D1128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CB022-9E0A-48DA-94E5-567ED32FD247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2152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E641B-398C-4773-BEAC-F4102524583A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F448-5AE9-469B-ACAF-38B610DA01B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8564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F84C3-80CB-4F9D-A13C-6819AE8923CC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E6C3-6F52-49C1-8829-D71D7E90FC4C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70413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33738-3263-481C-97B3-0B1E11FAA995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9C38E-E09D-40EF-AEAB-0CD8A8174A49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06012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3D375-A0B4-4B58-81AE-A2101F1D2414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3C53F-6822-4543-AD97-A4CE4CB132E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5872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E1D60-4437-41B4-B5FB-A55DCAF08640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6CA50-4D3D-4E65-92AA-326E8285BE2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73270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9149A-456A-4364-BFFA-9E46C85F8AE3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985E-4439-4436-90DC-E03068E36321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98096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88EEE-44BE-43A5-A79C-B068DB31CDCC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FAE0-6C26-44DD-BC5A-5AA3AD88EA62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6012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smtClean="0"/>
              <a:t>Fare clic per modificare stili del testo dello schema</a:t>
            </a:r>
          </a:p>
          <a:p>
            <a:pPr lvl="1"/>
            <a:r>
              <a:rPr lang="it-IT" altLang="it-CH" smtClean="0"/>
              <a:t>Secondo livello</a:t>
            </a:r>
          </a:p>
          <a:p>
            <a:pPr lvl="2"/>
            <a:r>
              <a:rPr lang="it-IT" altLang="it-CH" smtClean="0"/>
              <a:t>Terzo livello</a:t>
            </a:r>
          </a:p>
          <a:p>
            <a:pPr lvl="3"/>
            <a:r>
              <a:rPr lang="it-IT" altLang="it-CH" smtClean="0"/>
              <a:t>Quarto livello</a:t>
            </a:r>
          </a:p>
          <a:p>
            <a:pPr lvl="4"/>
            <a:r>
              <a:rPr lang="it-IT" altLang="it-CH" smtClean="0"/>
              <a:t>Quinto livello</a:t>
            </a:r>
            <a:endParaRPr lang="en-US" altLang="it-CH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172FAA-0509-44A1-91C7-53800B1EE035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363A42E-3677-4FDB-80C7-FF611811B324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526DB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89AAC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DC592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3100" y="549275"/>
            <a:ext cx="7543800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CH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SCRIVERE LE </a:t>
            </a:r>
          </a:p>
          <a:p>
            <a:pPr>
              <a:defRPr/>
            </a:pPr>
            <a:r>
              <a:rPr lang="it-CH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  <a:endParaRPr lang="it-CH" sz="5400" b="1" dirty="0">
              <a:solidFill>
                <a:schemeClr val="tx2"/>
              </a:solidFill>
            </a:endParaRPr>
          </a:p>
        </p:txBody>
      </p:sp>
      <p:sp>
        <p:nvSpPr>
          <p:cNvPr id="4099" name="CasellaDiTesto 5"/>
          <p:cNvSpPr txBox="1">
            <a:spLocks noChangeArrowheads="1"/>
          </p:cNvSpPr>
          <p:nvPr/>
        </p:nvSpPr>
        <p:spPr bwMode="auto">
          <a:xfrm>
            <a:off x="684213" y="2636838"/>
            <a:ext cx="75438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CH" altLang="it-CH" sz="4000"/>
              <a:t>Hai svolto tutti i capitoli: mancano solamente le conclusioni.</a:t>
            </a:r>
          </a:p>
          <a:p>
            <a:r>
              <a:rPr lang="it-CH" altLang="it-CH" sz="4000"/>
              <a:t>Cosa scrivere?</a:t>
            </a:r>
          </a:p>
        </p:txBody>
      </p:sp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62000" y="333375"/>
            <a:ext cx="754380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CH" dirty="0" smtClean="0"/>
              <a:t>Si potrebbero ….</a:t>
            </a:r>
            <a:endParaRPr lang="it-CH" dirty="0"/>
          </a:p>
        </p:txBody>
      </p:sp>
      <p:sp>
        <p:nvSpPr>
          <p:cNvPr id="5123" name="Segnaposto testo 9"/>
          <p:cNvSpPr>
            <a:spLocks noGrp="1"/>
          </p:cNvSpPr>
          <p:nvPr>
            <p:ph type="body" idx="1"/>
          </p:nvPr>
        </p:nvSpPr>
        <p:spPr>
          <a:xfrm>
            <a:off x="763588" y="3573463"/>
            <a:ext cx="7543800" cy="9144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Valutare gli obiettivi prefissati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Riflettere sui contenuti proposti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Ripercorrere le modalità di lavoro utilizzate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Scrivere le riflessioni personali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Formulare i ringraziamenti</a:t>
            </a:r>
          </a:p>
        </p:txBody>
      </p:sp>
      <p:pic>
        <p:nvPicPr>
          <p:cNvPr id="512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620713"/>
            <a:ext cx="7543800" cy="1676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CH" dirty="0" smtClean="0"/>
              <a:t>Valutare gli obiettivi</a:t>
            </a:r>
            <a:br>
              <a:rPr lang="it-CH" dirty="0" smtClean="0"/>
            </a:br>
            <a:r>
              <a:rPr lang="it-CH" dirty="0" smtClean="0"/>
              <a:t>riflettere sui contenuti proposti</a:t>
            </a:r>
            <a:endParaRPr lang="it-CH" dirty="0"/>
          </a:p>
        </p:txBody>
      </p:sp>
      <p:sp>
        <p:nvSpPr>
          <p:cNvPr id="6147" name="Segnaposto testo 2"/>
          <p:cNvSpPr>
            <a:spLocks noGrp="1"/>
          </p:cNvSpPr>
          <p:nvPr>
            <p:ph type="body" idx="1"/>
          </p:nvPr>
        </p:nvSpPr>
        <p:spPr>
          <a:xfrm>
            <a:off x="534988" y="5937250"/>
            <a:ext cx="7770812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Ho raggiunto gli obiettivi dichiarati all’inizio del lavoro? (sì/no , perché?)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Ho risposto alla domanda iniziale? (sì/no , perché?)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Ho trattato tutti gli argomenti previsti? (sì/no , perché?)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Ho aggiunto un capitolo non previsto all’inizio del lavoro? (sì/no , perché?)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Ho tralasciato qualche aspetto? Perché?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Cosa ho modificato? Perché?</a:t>
            </a:r>
          </a:p>
          <a:p>
            <a:endParaRPr lang="it-CH" altLang="it-CH" sz="2800" smtClean="0">
              <a:solidFill>
                <a:schemeClr val="tx1"/>
              </a:solidFill>
            </a:endParaRP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754380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CH" dirty="0" smtClean="0"/>
              <a:t>Ripercorro le modalità di lavoro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8425" y="3860800"/>
            <a:ext cx="8424863" cy="29527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Dove ho lavorato? (a casa, a scuola, in biblioteca, sul posto di lavoro, …)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Come mi sono organizzato?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Come ho pianificato il tempo a disposizione?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A chi ho chiesto aiuto? Per quali capitoli?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Dove/ in che modo ho trovato le informazioni più interessanti?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Quale parte del lavoro mi è piaciuta particolarmente e perché?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CH" sz="2800" dirty="0" smtClean="0">
                <a:solidFill>
                  <a:schemeClr val="tx1"/>
                </a:solidFill>
              </a:rPr>
              <a:t>Quale mi ha creato difficoltà?</a:t>
            </a:r>
          </a:p>
          <a:p>
            <a:pPr>
              <a:defRPr/>
            </a:pPr>
            <a:endParaRPr lang="it-CH" sz="2800" dirty="0">
              <a:solidFill>
                <a:schemeClr val="tx1"/>
              </a:solidFill>
            </a:endParaRPr>
          </a:p>
        </p:txBody>
      </p:sp>
      <p:pic>
        <p:nvPicPr>
          <p:cNvPr id="717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754380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CH" dirty="0" smtClean="0"/>
              <a:t>Scrivere le riflessioni personali</a:t>
            </a:r>
            <a:endParaRPr lang="it-CH" dirty="0"/>
          </a:p>
        </p:txBody>
      </p:sp>
      <p:sp>
        <p:nvSpPr>
          <p:cNvPr id="8195" name="Segnaposto testo 2"/>
          <p:cNvSpPr>
            <a:spLocks noGrp="1"/>
          </p:cNvSpPr>
          <p:nvPr>
            <p:ph type="body" idx="1"/>
          </p:nvPr>
        </p:nvSpPr>
        <p:spPr>
          <a:xfrm>
            <a:off x="250825" y="2636838"/>
            <a:ext cx="7921625" cy="30956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Cosa ho imparato? (a proposito del tema scelto, del metodo di lavoro, 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Cosa ne penso del mio lavoro? (autovalutazione)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Quale capitolo mi è piaciuto particolarmente scrivere?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Quale parte andrebbe migliorata? In che modo?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Gli sviluppi futuri; ad esempio, visita a luoghi citati nel lavoro, realizzazione di progetti, approfondimenti, …)</a:t>
            </a:r>
          </a:p>
        </p:txBody>
      </p:sp>
      <p:pic>
        <p:nvPicPr>
          <p:cNvPr id="819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619125"/>
            <a:ext cx="7543800" cy="1676400"/>
          </a:xfrm>
        </p:spPr>
        <p:txBody>
          <a:bodyPr/>
          <a:lstStyle/>
          <a:p>
            <a:pPr>
              <a:defRPr/>
            </a:pPr>
            <a:r>
              <a:rPr lang="it-CH" dirty="0" smtClean="0"/>
              <a:t>I ringraziamenti</a:t>
            </a:r>
            <a:endParaRPr lang="it-CH" dirty="0"/>
          </a:p>
        </p:txBody>
      </p:sp>
      <p:sp>
        <p:nvSpPr>
          <p:cNvPr id="9219" name="Segnaposto testo 2"/>
          <p:cNvSpPr>
            <a:spLocks noGrp="1"/>
          </p:cNvSpPr>
          <p:nvPr>
            <p:ph type="body" idx="1"/>
          </p:nvPr>
        </p:nvSpPr>
        <p:spPr>
          <a:xfrm>
            <a:off x="179388" y="2565400"/>
            <a:ext cx="8137525" cy="28797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Ringrazio la mia ragazza / il mio ragazzo per l’aiuto e la comprensione ….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Grazie di cuore al nonno che si è prestato all’intervista ….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Ringrazio Gianni per l’aiuto e la consulenza informatica, senza di lui….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altLang="it-CH" sz="2800" smtClean="0">
                <a:solidFill>
                  <a:schemeClr val="tx1"/>
                </a:solidFill>
              </a:rPr>
              <a:t>Non posso dimenticare la pazienza del docente che….</a:t>
            </a:r>
          </a:p>
        </p:txBody>
      </p:sp>
      <p:pic>
        <p:nvPicPr>
          <p:cNvPr id="922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420</TotalTime>
  <Words>310</Words>
  <Application>Microsoft Office PowerPoint</Application>
  <PresentationFormat>Presentazione su schermo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Cambria</vt:lpstr>
      <vt:lpstr>Calibri</vt:lpstr>
      <vt:lpstr>ＭＳ Ｐゴシック</vt:lpstr>
      <vt:lpstr>Adiacente</vt:lpstr>
      <vt:lpstr>Presentazione standard di PowerPoint</vt:lpstr>
      <vt:lpstr>Si potrebbero ….</vt:lpstr>
      <vt:lpstr>Valutare gli obiettivi riflettere sui contenuti proposti</vt:lpstr>
      <vt:lpstr>Ripercorro le modalità di lavoro</vt:lpstr>
      <vt:lpstr>Scrivere le riflessioni personali</vt:lpstr>
      <vt:lpstr>I ringraziamenti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 una buona stesura del  Lavoro Di approfondimento</dc:title>
  <dc:creator>Regula Gnosca</dc:creator>
  <cp:lastModifiedBy>Giuseppe Boschetti</cp:lastModifiedBy>
  <cp:revision>42</cp:revision>
  <dcterms:created xsi:type="dcterms:W3CDTF">2009-05-04T20:21:37Z</dcterms:created>
  <dcterms:modified xsi:type="dcterms:W3CDTF">2015-01-13T14:38:59Z</dcterms:modified>
</cp:coreProperties>
</file>